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  <p:sldMasterId id="2147483691" r:id="rId2"/>
  </p:sldMasterIdLst>
  <p:notesMasterIdLst>
    <p:notesMasterId r:id="rId21"/>
  </p:notesMasterIdLst>
  <p:handoutMasterIdLst>
    <p:handoutMasterId r:id="rId22"/>
  </p:handoutMasterIdLst>
  <p:sldIdLst>
    <p:sldId id="256" r:id="rId3"/>
    <p:sldId id="273" r:id="rId4"/>
    <p:sldId id="272" r:id="rId5"/>
    <p:sldId id="260" r:id="rId6"/>
    <p:sldId id="278" r:id="rId7"/>
    <p:sldId id="292" r:id="rId8"/>
    <p:sldId id="297" r:id="rId9"/>
    <p:sldId id="291" r:id="rId10"/>
    <p:sldId id="296" r:id="rId11"/>
    <p:sldId id="299" r:id="rId12"/>
    <p:sldId id="290" r:id="rId13"/>
    <p:sldId id="269" r:id="rId14"/>
    <p:sldId id="267" r:id="rId15"/>
    <p:sldId id="289" r:id="rId16"/>
    <p:sldId id="295" r:id="rId17"/>
    <p:sldId id="288" r:id="rId18"/>
    <p:sldId id="275" r:id="rId19"/>
    <p:sldId id="285" r:id="rId20"/>
  </p:sldIdLst>
  <p:sldSz cx="12192000" cy="6858000"/>
  <p:notesSz cx="6858000" cy="9144000"/>
  <p:embeddedFontLst>
    <p:embeddedFont>
      <p:font typeface="DM Sans" pitchFamily="2" charset="0"/>
      <p:regular r:id="rId23"/>
      <p:bold r:id="rId24"/>
      <p:italic r:id="rId25"/>
      <p:boldItalic r:id="rId26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6">
          <p15:clr>
            <a:srgbClr val="A4A3A4"/>
          </p15:clr>
        </p15:guide>
        <p15:guide id="2" pos="345">
          <p15:clr>
            <a:srgbClr val="A4A3A4"/>
          </p15:clr>
        </p15:guide>
        <p15:guide id="3" pos="621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166"/>
    <a:srgbClr val="003A40"/>
    <a:srgbClr val="99E0DC"/>
    <a:srgbClr val="33C1BA"/>
    <a:srgbClr val="00B2A9"/>
    <a:srgbClr val="E73F0C"/>
    <a:srgbClr val="66D1CB"/>
    <a:srgbClr val="33C1A9"/>
    <a:srgbClr val="99B0B3"/>
    <a:srgbClr val="6689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07" autoAdjust="0"/>
    <p:restoredTop sz="93001" autoAdjust="0"/>
  </p:normalViewPr>
  <p:slideViewPr>
    <p:cSldViewPr snapToGrid="0">
      <p:cViewPr varScale="1">
        <p:scale>
          <a:sx n="88" d="100"/>
          <a:sy n="88" d="100"/>
        </p:scale>
        <p:origin x="365" y="31"/>
      </p:cViewPr>
      <p:guideLst>
        <p:guide orient="horz" pos="3746"/>
        <p:guide pos="345"/>
        <p:guide pos="621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-400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DM Sans" pitchFamily="2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59C2A-E542-441A-887E-F1FE8D97C4F0}" type="datetimeFigureOut">
              <a:rPr lang="de-DE" smtClean="0">
                <a:latin typeface="DM Sans" pitchFamily="2" charset="0"/>
              </a:rPr>
              <a:t>24.06.2026</a:t>
            </a:fld>
            <a:endParaRPr lang="de-DE">
              <a:latin typeface="DM Sans" pitchFamily="2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>
              <a:latin typeface="DM Sans" pitchFamily="2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36CC3-44F3-4F62-998F-14A5F55FFEC6}" type="slidenum">
              <a:rPr lang="de-DE" smtClean="0">
                <a:latin typeface="DM Sans" pitchFamily="2" charset="0"/>
              </a:rPr>
              <a:t>‹Nr.›</a:t>
            </a:fld>
            <a:endParaRPr lang="de-DE"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5490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fld id="{5B56BA1A-7F52-4B4A-857A-4603B0FBF54A}" type="datetimeFigureOut">
              <a:rPr lang="de-DE" smtClean="0"/>
              <a:pPr/>
              <a:t>24.06.2026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  <a:latin typeface="DM Sans" pitchFamily="2" charset="0"/>
              </a:defRPr>
            </a:lvl1pPr>
          </a:lstStyle>
          <a:p>
            <a:fld id="{71478F2B-1DEF-0846-8577-476BA8B4AC5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0952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M San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sv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sv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sv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 Komm.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Zeichnung, Regenschirm enthält.&#10;&#10;Automatisch generierte Beschreibung">
            <a:extLst>
              <a:ext uri="{FF2B5EF4-FFF2-40B4-BE49-F238E27FC236}">
                <a16:creationId xmlns:a16="http://schemas.microsoft.com/office/drawing/2014/main" id="{9EA3D346-564D-1641-83C4-C7D8217649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320F8FD-AFA2-47F6-BDCD-020FA517A8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2282824"/>
            <a:ext cx="6300000" cy="2228775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5400"/>
              </a:lnSpc>
              <a:defRPr sz="5100" b="0" cap="none" normalizeH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Headline 51 PT</a:t>
            </a:r>
            <a:br>
              <a:rPr lang="de-DE" dirty="0"/>
            </a:br>
            <a:r>
              <a:rPr lang="de-DE" dirty="0"/>
              <a:t>ein- bis Zweizeilig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EC52D81-5385-4C49-B9DA-4B1D8F9AD2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0000" y="4698000"/>
            <a:ext cx="6300000" cy="90000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7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 Regular 27 </a:t>
            </a:r>
            <a:r>
              <a:rPr lang="de-DE" dirty="0" err="1"/>
              <a:t>pt</a:t>
            </a:r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6DFA2D1-CEA6-264B-90B1-39C0CDE98C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000" y="581925"/>
            <a:ext cx="2808000" cy="71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10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Regenschirm, Zubehör, Zeichnung enthält.&#10;&#10;Automatisch generierte Beschreibung">
            <a:extLst>
              <a:ext uri="{FF2B5EF4-FFF2-40B4-BE49-F238E27FC236}">
                <a16:creationId xmlns:a16="http://schemas.microsoft.com/office/drawing/2014/main" id="{9529F803-603C-B342-AF22-0AF76B109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0590" cy="6858000"/>
          </a:xfrm>
          <a:prstGeom prst="rect">
            <a:avLst/>
          </a:prstGeom>
        </p:spPr>
      </p:pic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B518F489-4D34-594D-B5F4-3F79E41C72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86920" y="1610591"/>
            <a:ext cx="4365330" cy="1332000"/>
          </a:xfrm>
        </p:spPr>
        <p:txBody>
          <a:bodyPr/>
          <a:lstStyle>
            <a:lvl1pPr>
              <a:spcAft>
                <a:spcPts val="0"/>
              </a:spcAft>
              <a:defRPr baseline="0"/>
            </a:lvl1pPr>
          </a:lstStyle>
          <a:p>
            <a:pPr lvl="0"/>
            <a:r>
              <a:rPr lang="de-DE" dirty="0"/>
              <a:t>THEMA FETT 18 PT </a:t>
            </a:r>
            <a:br>
              <a:rPr lang="de-DE" dirty="0"/>
            </a:br>
            <a:r>
              <a:rPr lang="de-DE" dirty="0"/>
              <a:t>Zweite Zeile Regular max. zweizeilig. Textblöcke duplizieren und verschieben.</a:t>
            </a:r>
          </a:p>
        </p:txBody>
      </p:sp>
      <p:sp>
        <p:nvSpPr>
          <p:cNvPr id="7" name="Textplatzhalter 16">
            <a:extLst>
              <a:ext uri="{FF2B5EF4-FFF2-40B4-BE49-F238E27FC236}">
                <a16:creationId xmlns:a16="http://schemas.microsoft.com/office/drawing/2014/main" id="{B8A9BB52-E23F-A946-8605-54544C9B3C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5704" y="1610591"/>
            <a:ext cx="999240" cy="1332000"/>
          </a:xfrm>
        </p:spPr>
        <p:txBody>
          <a:bodyPr/>
          <a:lstStyle>
            <a:lvl1pPr>
              <a:lnSpc>
                <a:spcPct val="100000"/>
              </a:lnSpc>
              <a:spcAft>
                <a:spcPts val="4250"/>
              </a:spcAft>
              <a:defRPr sz="4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08626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F257E810-30F3-9B44-8A2A-DE7EECACA5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C5AD80E-ED4A-4F3A-8E4B-2CCD16260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8001" y="2819757"/>
            <a:ext cx="5760000" cy="1882871"/>
          </a:xfrm>
        </p:spPr>
        <p:txBody>
          <a:bodyPr anchor="t" anchorCtr="0"/>
          <a:lstStyle>
            <a:lvl1pPr>
              <a:lnSpc>
                <a:spcPct val="100000"/>
              </a:lnSpc>
              <a:defRPr sz="39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Trennchart 39 PT</a:t>
            </a:r>
            <a:br>
              <a:rPr lang="de-DE" dirty="0"/>
            </a:br>
            <a:r>
              <a:rPr lang="de-DE" dirty="0"/>
              <a:t>Hervorhebungen Fett und Amarillo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CAAC128-B41D-C449-A6F0-52C8FA8290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54925" y="207950"/>
            <a:ext cx="2008800" cy="508556"/>
          </a:xfrm>
          <a:prstGeom prst="rect">
            <a:avLst/>
          </a:prstGeom>
        </p:spPr>
      </p:pic>
      <p:sp>
        <p:nvSpPr>
          <p:cNvPr id="14" name="Textplatzhalter 8">
            <a:extLst>
              <a:ext uri="{FF2B5EF4-FFF2-40B4-BE49-F238E27FC236}">
                <a16:creationId xmlns:a16="http://schemas.microsoft.com/office/drawing/2014/main" id="{A7B690D0-6A53-9C43-B169-08930452E5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49" y="2819760"/>
            <a:ext cx="657985" cy="539999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de-DE" sz="3900" b="1" kern="1200" cap="all" spc="20" baseline="0" dirty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15760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32D663-39E6-4845-BB4F-CFB8D06390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F32A2E-E972-4F94-8FCF-3D1D4989E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8BE259-600F-498D-A87D-1A5A7BF6F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04C91AC-45E2-AB45-A9C5-512D229030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864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39EB0AC9-DD1F-8349-A11F-C03A7A270AD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33DB91A2-C782-E948-A425-3B41187F4C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1969477"/>
            <a:ext cx="11113200" cy="3970523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</p:spTree>
    <p:extLst>
      <p:ext uri="{BB962C8B-B14F-4D97-AF65-F5344CB8AC3E}">
        <p14:creationId xmlns:p14="http://schemas.microsoft.com/office/powerpoint/2010/main" val="1080034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0DD99-6F8E-4759-B34F-F776ADF7B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900000"/>
            <a:ext cx="9320400" cy="36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BDFD23C-E8FF-4B06-BEFE-E662B0599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991FE2-936F-4410-A5BC-520929DF7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25BFC1A6-AA23-2D4E-BDB1-3BEC049584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864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extplatzhalter 16">
            <a:extLst>
              <a:ext uri="{FF2B5EF4-FFF2-40B4-BE49-F238E27FC236}">
                <a16:creationId xmlns:a16="http://schemas.microsoft.com/office/drawing/2014/main" id="{5F1EBB5E-BA19-644A-9C70-1CF948520D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1980000"/>
            <a:ext cx="5378150" cy="3954892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13" name="Textplatzhalter 16">
            <a:extLst>
              <a:ext uri="{FF2B5EF4-FFF2-40B4-BE49-F238E27FC236}">
                <a16:creationId xmlns:a16="http://schemas.microsoft.com/office/drawing/2014/main" id="{6680DADC-7D29-DE47-B138-3A18A5F63E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4100" y="1980000"/>
            <a:ext cx="5378150" cy="3954892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14" name="Bildplatzhalter 10">
            <a:extLst>
              <a:ext uri="{FF2B5EF4-FFF2-40B4-BE49-F238E27FC236}">
                <a16:creationId xmlns:a16="http://schemas.microsoft.com/office/drawing/2014/main" id="{E1449BDF-529C-5443-A4FB-036DDC914EC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</p:spTree>
    <p:extLst>
      <p:ext uri="{BB962C8B-B14F-4D97-AF65-F5344CB8AC3E}">
        <p14:creationId xmlns:p14="http://schemas.microsoft.com/office/powerpoint/2010/main" val="503051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The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CACA9C-BF92-4B01-AB69-A63DF768A17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0000" y="1985027"/>
            <a:ext cx="5378400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1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B0383C7-2025-4DFB-8F05-5685DC950E4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73850" y="1985027"/>
            <a:ext cx="5378400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2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EF1E034-5727-428F-9754-2EC5B228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3DF9DB-ACE2-4F06-9355-55E8D4AB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CA41A2C2-A44D-CB44-BA49-0FFFA5E23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864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8396AF5-14C4-CC4A-B6CE-A111E257F5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900000"/>
            <a:ext cx="9320400" cy="36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A0B80CC8-ADFE-504C-B2B2-491416D1AC95}"/>
              </a:ext>
            </a:extLst>
          </p:cNvPr>
          <p:cNvCxnSpPr>
            <a:cxnSpLocks/>
          </p:cNvCxnSpPr>
          <p:nvPr userDrawn="1"/>
        </p:nvCxnSpPr>
        <p:spPr>
          <a:xfrm>
            <a:off x="539750" y="2373456"/>
            <a:ext cx="5378650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A9FCCDA0-6CC7-C94C-9C10-E6D72D12E1FB}"/>
              </a:ext>
            </a:extLst>
          </p:cNvPr>
          <p:cNvCxnSpPr>
            <a:cxnSpLocks/>
          </p:cNvCxnSpPr>
          <p:nvPr userDrawn="1"/>
        </p:nvCxnSpPr>
        <p:spPr>
          <a:xfrm>
            <a:off x="6273600" y="2373456"/>
            <a:ext cx="5378650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platzhalter 16">
            <a:extLst>
              <a:ext uri="{FF2B5EF4-FFF2-40B4-BE49-F238E27FC236}">
                <a16:creationId xmlns:a16="http://schemas.microsoft.com/office/drawing/2014/main" id="{4C8CA288-98B1-434D-91B4-6855DED9D9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2555632"/>
            <a:ext cx="5378150" cy="3384368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2FC96973-352D-6145-A2A7-9A3922E828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4100" y="2555632"/>
            <a:ext cx="5378150" cy="3384368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20" name="Bildplatzhalter 10">
            <a:extLst>
              <a:ext uri="{FF2B5EF4-FFF2-40B4-BE49-F238E27FC236}">
                <a16:creationId xmlns:a16="http://schemas.microsoft.com/office/drawing/2014/main" id="{246A9055-CAD6-3D45-B64C-1DAD7C8A5E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</p:spTree>
    <p:extLst>
      <p:ext uri="{BB962C8B-B14F-4D97-AF65-F5344CB8AC3E}">
        <p14:creationId xmlns:p14="http://schemas.microsoft.com/office/powerpoint/2010/main" val="377839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3 The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CACA9C-BF92-4B01-AB69-A63DF768A17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0000" y="1985027"/>
            <a:ext cx="3463199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1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B0383C7-2025-4DFB-8F05-5685DC950E4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89051" y="1985027"/>
            <a:ext cx="3463199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3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EF1E034-5727-428F-9754-2EC5B228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3DF9DB-ACE2-4F06-9355-55E8D4AB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CA41A2C2-A44D-CB44-BA49-0FFFA5E23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864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8396AF5-14C4-CC4A-B6CE-A111E257F5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900000"/>
            <a:ext cx="9320400" cy="36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A0B80CC8-ADFE-504C-B2B2-491416D1AC95}"/>
              </a:ext>
            </a:extLst>
          </p:cNvPr>
          <p:cNvCxnSpPr>
            <a:cxnSpLocks/>
          </p:cNvCxnSpPr>
          <p:nvPr userDrawn="1"/>
        </p:nvCxnSpPr>
        <p:spPr>
          <a:xfrm>
            <a:off x="539751" y="2373456"/>
            <a:ext cx="3463199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A9FCCDA0-6CC7-C94C-9C10-E6D72D12E1FB}"/>
              </a:ext>
            </a:extLst>
          </p:cNvPr>
          <p:cNvCxnSpPr>
            <a:cxnSpLocks/>
          </p:cNvCxnSpPr>
          <p:nvPr userDrawn="1"/>
        </p:nvCxnSpPr>
        <p:spPr>
          <a:xfrm>
            <a:off x="8189051" y="2373456"/>
            <a:ext cx="3463199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platzhalter 16">
            <a:extLst>
              <a:ext uri="{FF2B5EF4-FFF2-40B4-BE49-F238E27FC236}">
                <a16:creationId xmlns:a16="http://schemas.microsoft.com/office/drawing/2014/main" id="{4C8CA288-98B1-434D-91B4-6855DED9D9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2485292"/>
            <a:ext cx="3463199" cy="3454707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2FC96973-352D-6145-A2A7-9A3922E828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9051" y="2484000"/>
            <a:ext cx="3463199" cy="3463508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E3DC2E6A-518C-C942-A8CE-14F405F181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75588" y="1985027"/>
            <a:ext cx="3463199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2</a:t>
            </a: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90174E8D-DD1B-0D42-B6C6-717021F24243}"/>
              </a:ext>
            </a:extLst>
          </p:cNvPr>
          <p:cNvCxnSpPr>
            <a:cxnSpLocks/>
          </p:cNvCxnSpPr>
          <p:nvPr userDrawn="1"/>
        </p:nvCxnSpPr>
        <p:spPr>
          <a:xfrm>
            <a:off x="4375588" y="2373456"/>
            <a:ext cx="3463199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platzhalter 16">
            <a:extLst>
              <a:ext uri="{FF2B5EF4-FFF2-40B4-BE49-F238E27FC236}">
                <a16:creationId xmlns:a16="http://schemas.microsoft.com/office/drawing/2014/main" id="{70C86B9C-011D-5940-8167-8F5181A404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5588" y="2484000"/>
            <a:ext cx="3463199" cy="3446891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21" name="Bildplatzhalter 10">
            <a:extLst>
              <a:ext uri="{FF2B5EF4-FFF2-40B4-BE49-F238E27FC236}">
                <a16:creationId xmlns:a16="http://schemas.microsoft.com/office/drawing/2014/main" id="{AFDF569A-C46B-3D44-A568-84EFDCE36AD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</p:spTree>
    <p:extLst>
      <p:ext uri="{BB962C8B-B14F-4D97-AF65-F5344CB8AC3E}">
        <p14:creationId xmlns:p14="http://schemas.microsoft.com/office/powerpoint/2010/main" val="813788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Themen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CACA9C-BF92-4B01-AB69-A63DF768A17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0000" y="4657047"/>
            <a:ext cx="5378400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1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B0383C7-2025-4DFB-8F05-5685DC950E4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73850" y="4657047"/>
            <a:ext cx="5378400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2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EF1E034-5727-428F-9754-2EC5B228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3DF9DB-ACE2-4F06-9355-55E8D4AB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CA41A2C2-A44D-CB44-BA49-0FFFA5E23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864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8396AF5-14C4-CC4A-B6CE-A111E257F5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900000"/>
            <a:ext cx="9320400" cy="36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A0B80CC8-ADFE-504C-B2B2-491416D1AC95}"/>
              </a:ext>
            </a:extLst>
          </p:cNvPr>
          <p:cNvCxnSpPr>
            <a:cxnSpLocks/>
          </p:cNvCxnSpPr>
          <p:nvPr userDrawn="1"/>
        </p:nvCxnSpPr>
        <p:spPr>
          <a:xfrm>
            <a:off x="539750" y="4439620"/>
            <a:ext cx="5378650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A9FCCDA0-6CC7-C94C-9C10-E6D72D12E1FB}"/>
              </a:ext>
            </a:extLst>
          </p:cNvPr>
          <p:cNvCxnSpPr>
            <a:cxnSpLocks/>
          </p:cNvCxnSpPr>
          <p:nvPr userDrawn="1"/>
        </p:nvCxnSpPr>
        <p:spPr>
          <a:xfrm>
            <a:off x="6273600" y="4439620"/>
            <a:ext cx="5378650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platzhalter 16">
            <a:extLst>
              <a:ext uri="{FF2B5EF4-FFF2-40B4-BE49-F238E27FC236}">
                <a16:creationId xmlns:a16="http://schemas.microsoft.com/office/drawing/2014/main" id="{741547D8-2CA9-614B-B083-B4D3BE494A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5014760"/>
            <a:ext cx="5378150" cy="557934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/>
            </a:lvl1pPr>
            <a:lvl2pPr marL="0" indent="0">
              <a:spcAft>
                <a:spcPts val="0"/>
              </a:spcAft>
              <a:buFontTx/>
              <a:buNone/>
              <a:defRPr/>
            </a:lvl2pPr>
            <a:lvl3pPr marL="0" indent="0">
              <a:spcAft>
                <a:spcPts val="0"/>
              </a:spcAft>
              <a:buFontTx/>
              <a:buNone/>
              <a:defRPr/>
            </a:lvl3pPr>
            <a:lvl4pPr marL="0" indent="0">
              <a:spcAft>
                <a:spcPts val="0"/>
              </a:spcAft>
              <a:buFontTx/>
              <a:buNone/>
              <a:defRPr/>
            </a:lvl4pPr>
            <a:lvl5pPr marL="0" indent="0">
              <a:spcAft>
                <a:spcPts val="0"/>
              </a:spcAft>
              <a:buFontTx/>
              <a:buNone/>
              <a:defRPr/>
            </a:lvl5pPr>
          </a:lstStyle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1" name="Textplatzhalter 16">
            <a:extLst>
              <a:ext uri="{FF2B5EF4-FFF2-40B4-BE49-F238E27FC236}">
                <a16:creationId xmlns:a16="http://schemas.microsoft.com/office/drawing/2014/main" id="{109D1A24-DDEC-2645-9D56-EFFC69233A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4100" y="5014760"/>
            <a:ext cx="5378150" cy="557934"/>
          </a:xfrm>
        </p:spPr>
        <p:txBody>
          <a:bodyPr/>
          <a:lstStyle>
            <a:lvl1pPr marL="0">
              <a:spcAft>
                <a:spcPts val="0"/>
              </a:spcAft>
              <a:buFontTx/>
              <a:buNone/>
              <a:defRPr/>
            </a:lvl1pPr>
            <a:lvl2pPr marL="0" indent="0">
              <a:spcAft>
                <a:spcPts val="0"/>
              </a:spcAft>
              <a:buFontTx/>
              <a:buNone/>
              <a:defRPr/>
            </a:lvl2pPr>
            <a:lvl3pPr marL="0" indent="0">
              <a:spcAft>
                <a:spcPts val="0"/>
              </a:spcAft>
              <a:buFontTx/>
              <a:buNone/>
              <a:defRPr/>
            </a:lvl3pPr>
            <a:lvl4pPr marL="0" indent="0">
              <a:spcAft>
                <a:spcPts val="0"/>
              </a:spcAft>
              <a:buFontTx/>
              <a:buNone/>
              <a:defRPr/>
            </a:lvl4pPr>
            <a:lvl5pPr marL="0" indent="0">
              <a:spcAft>
                <a:spcPts val="0"/>
              </a:spcAft>
              <a:buFontTx/>
              <a:buNone/>
              <a:defRPr/>
            </a:lvl5pPr>
          </a:lstStyle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2" name="Bildplatzhalter 10">
            <a:extLst>
              <a:ext uri="{FF2B5EF4-FFF2-40B4-BE49-F238E27FC236}">
                <a16:creationId xmlns:a16="http://schemas.microsoft.com/office/drawing/2014/main" id="{B1EBD3CA-628A-9B47-8F73-9610E0B7EE1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  <p:sp>
        <p:nvSpPr>
          <p:cNvPr id="23" name="Bildplatzhalter 10">
            <a:extLst>
              <a:ext uri="{FF2B5EF4-FFF2-40B4-BE49-F238E27FC236}">
                <a16:creationId xmlns:a16="http://schemas.microsoft.com/office/drawing/2014/main" id="{53B482A2-904E-4A46-8325-497468ED37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9750" y="1980000"/>
            <a:ext cx="5378400" cy="2304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einfügen Format 6,4 x 14,94 cm</a:t>
            </a:r>
          </a:p>
        </p:txBody>
      </p:sp>
      <p:sp>
        <p:nvSpPr>
          <p:cNvPr id="24" name="Bildplatzhalter 10">
            <a:extLst>
              <a:ext uri="{FF2B5EF4-FFF2-40B4-BE49-F238E27FC236}">
                <a16:creationId xmlns:a16="http://schemas.microsoft.com/office/drawing/2014/main" id="{30C018D7-587D-DB4C-8A90-90429F77A77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73850" y="1980000"/>
            <a:ext cx="5378400" cy="2304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einfügen Format 6,4 x 14,94 cm</a:t>
            </a:r>
          </a:p>
        </p:txBody>
      </p:sp>
    </p:spTree>
    <p:extLst>
      <p:ext uri="{BB962C8B-B14F-4D97-AF65-F5344CB8AC3E}">
        <p14:creationId xmlns:p14="http://schemas.microsoft.com/office/powerpoint/2010/main" val="242900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3 Themen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EF1E034-5727-428F-9754-2EC5B228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3DF9DB-ACE2-4F06-9355-55E8D4AB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CA41A2C2-A44D-CB44-BA49-0FFFA5E23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864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8396AF5-14C4-CC4A-B6CE-A111E257F5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900000"/>
            <a:ext cx="9320400" cy="36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BB9E2062-8F91-5244-B30E-08D84E5A13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0000" y="4064894"/>
            <a:ext cx="3463199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1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CE7E5002-6B6E-884C-A2CF-6F094FE0142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89051" y="4064894"/>
            <a:ext cx="3463199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3</a:t>
            </a:r>
          </a:p>
        </p:txBody>
      </p: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A81FB3E1-D3EC-D245-A45B-8F143A0E5BE9}"/>
              </a:ext>
            </a:extLst>
          </p:cNvPr>
          <p:cNvCxnSpPr>
            <a:cxnSpLocks/>
          </p:cNvCxnSpPr>
          <p:nvPr userDrawn="1"/>
        </p:nvCxnSpPr>
        <p:spPr>
          <a:xfrm>
            <a:off x="539751" y="3850650"/>
            <a:ext cx="3463199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>
            <a:extLst>
              <a:ext uri="{FF2B5EF4-FFF2-40B4-BE49-F238E27FC236}">
                <a16:creationId xmlns:a16="http://schemas.microsoft.com/office/drawing/2014/main" id="{F43DDEFA-AEF0-0042-A48A-0253DA904432}"/>
              </a:ext>
            </a:extLst>
          </p:cNvPr>
          <p:cNvCxnSpPr>
            <a:cxnSpLocks/>
          </p:cNvCxnSpPr>
          <p:nvPr userDrawn="1"/>
        </p:nvCxnSpPr>
        <p:spPr>
          <a:xfrm>
            <a:off x="8189051" y="3850650"/>
            <a:ext cx="3463199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8D8503DD-FAD9-C845-9F79-1EF75CCF2C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75588" y="4064894"/>
            <a:ext cx="3463199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2</a:t>
            </a:r>
          </a:p>
        </p:txBody>
      </p:sp>
      <p:cxnSp>
        <p:nvCxnSpPr>
          <p:cNvPr id="23" name="Gerade Verbindung 22">
            <a:extLst>
              <a:ext uri="{FF2B5EF4-FFF2-40B4-BE49-F238E27FC236}">
                <a16:creationId xmlns:a16="http://schemas.microsoft.com/office/drawing/2014/main" id="{ACD028DE-4CA0-6840-AA01-CAE8E6214EBD}"/>
              </a:ext>
            </a:extLst>
          </p:cNvPr>
          <p:cNvCxnSpPr>
            <a:cxnSpLocks/>
          </p:cNvCxnSpPr>
          <p:nvPr userDrawn="1"/>
        </p:nvCxnSpPr>
        <p:spPr>
          <a:xfrm>
            <a:off x="4375588" y="3850650"/>
            <a:ext cx="3463199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platzhalter 16">
            <a:extLst>
              <a:ext uri="{FF2B5EF4-FFF2-40B4-BE49-F238E27FC236}">
                <a16:creationId xmlns:a16="http://schemas.microsoft.com/office/drawing/2014/main" id="{FCD4506B-C4C0-A64B-B410-297C6E05EB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4420579"/>
            <a:ext cx="3463199" cy="1090021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</p:txBody>
      </p:sp>
      <p:sp>
        <p:nvSpPr>
          <p:cNvPr id="27" name="Textplatzhalter 16">
            <a:extLst>
              <a:ext uri="{FF2B5EF4-FFF2-40B4-BE49-F238E27FC236}">
                <a16:creationId xmlns:a16="http://schemas.microsoft.com/office/drawing/2014/main" id="{A5E2F616-E204-684B-A788-A4B57D11D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9051" y="4420579"/>
            <a:ext cx="3463199" cy="1090021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</p:txBody>
      </p:sp>
      <p:sp>
        <p:nvSpPr>
          <p:cNvPr id="28" name="Textplatzhalter 16">
            <a:extLst>
              <a:ext uri="{FF2B5EF4-FFF2-40B4-BE49-F238E27FC236}">
                <a16:creationId xmlns:a16="http://schemas.microsoft.com/office/drawing/2014/main" id="{D3FDF83C-5431-574D-A01E-AFCDB18CCB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5588" y="4420579"/>
            <a:ext cx="3463199" cy="1090021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</p:txBody>
      </p:sp>
      <p:sp>
        <p:nvSpPr>
          <p:cNvPr id="29" name="Bildplatzhalter 10">
            <a:extLst>
              <a:ext uri="{FF2B5EF4-FFF2-40B4-BE49-F238E27FC236}">
                <a16:creationId xmlns:a16="http://schemas.microsoft.com/office/drawing/2014/main" id="{6B4C4D0A-7D4B-5849-A6C3-FDB3979FEFF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  <p:sp>
        <p:nvSpPr>
          <p:cNvPr id="30" name="Bildplatzhalter 10">
            <a:extLst>
              <a:ext uri="{FF2B5EF4-FFF2-40B4-BE49-F238E27FC236}">
                <a16:creationId xmlns:a16="http://schemas.microsoft.com/office/drawing/2014/main" id="{F54284B0-A834-BE4E-AB9B-AE031B4B16E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9751" y="1980000"/>
            <a:ext cx="3463199" cy="172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einfügen Format 4,8 x 9,62 cm</a:t>
            </a:r>
          </a:p>
        </p:txBody>
      </p:sp>
      <p:sp>
        <p:nvSpPr>
          <p:cNvPr id="31" name="Bildplatzhalter 10">
            <a:extLst>
              <a:ext uri="{FF2B5EF4-FFF2-40B4-BE49-F238E27FC236}">
                <a16:creationId xmlns:a16="http://schemas.microsoft.com/office/drawing/2014/main" id="{568D866F-6FF7-B242-8A96-E78FA080813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75588" y="1980000"/>
            <a:ext cx="3463199" cy="172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einfügen Format 4,8 x 9,62 cm</a:t>
            </a:r>
          </a:p>
        </p:txBody>
      </p:sp>
      <p:sp>
        <p:nvSpPr>
          <p:cNvPr id="32" name="Bildplatzhalter 10">
            <a:extLst>
              <a:ext uri="{FF2B5EF4-FFF2-40B4-BE49-F238E27FC236}">
                <a16:creationId xmlns:a16="http://schemas.microsoft.com/office/drawing/2014/main" id="{BB5826E6-8099-4F46-B3F8-6DBE4381675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89051" y="1980000"/>
            <a:ext cx="3463199" cy="172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einfügen Format 4,8 x 9,62 cm</a:t>
            </a:r>
          </a:p>
        </p:txBody>
      </p:sp>
    </p:spTree>
    <p:extLst>
      <p:ext uri="{BB962C8B-B14F-4D97-AF65-F5344CB8AC3E}">
        <p14:creationId xmlns:p14="http://schemas.microsoft.com/office/powerpoint/2010/main" val="934504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⅔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0DD99-6F8E-4759-B34F-F776ADF7B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900000"/>
            <a:ext cx="9320400" cy="36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BDFD23C-E8FF-4B06-BEFE-E662B0599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991FE2-936F-4410-A5BC-520929DF7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25BFC1A6-AA23-2D4E-BDB1-3BEC049584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864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extplatzhalter 16">
            <a:extLst>
              <a:ext uri="{FF2B5EF4-FFF2-40B4-BE49-F238E27FC236}">
                <a16:creationId xmlns:a16="http://schemas.microsoft.com/office/drawing/2014/main" id="{5F1EBB5E-BA19-644A-9C70-1CF948520D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1979999"/>
            <a:ext cx="7286399" cy="3966776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14" name="Bildplatzhalter 10">
            <a:extLst>
              <a:ext uri="{FF2B5EF4-FFF2-40B4-BE49-F238E27FC236}">
                <a16:creationId xmlns:a16="http://schemas.microsoft.com/office/drawing/2014/main" id="{E1449BDF-529C-5443-A4FB-036DDC914EC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E095E999-7F58-564F-90CB-639F980A9B1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86401" y="1987365"/>
            <a:ext cx="3463199" cy="1819092"/>
          </a:xfrm>
          <a:solidFill>
            <a:schemeClr val="accent2"/>
          </a:solidFill>
        </p:spPr>
        <p:txBody>
          <a:bodyPr lIns="288000" tIns="251999" rIns="180000" bIns="216000">
            <a:spAutoFit/>
          </a:bodyPr>
          <a:lstStyle>
            <a:lvl1pPr marL="0"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Dies ist ein Infokasten. Inhalte die besonders hervorgehoben werden sollen können hier platziert werden. </a:t>
            </a:r>
          </a:p>
        </p:txBody>
      </p:sp>
    </p:spTree>
    <p:extLst>
      <p:ext uri="{BB962C8B-B14F-4D97-AF65-F5344CB8AC3E}">
        <p14:creationId xmlns:p14="http://schemas.microsoft.com/office/powerpoint/2010/main" val="1304987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3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/ Headlin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0">
            <a:extLst>
              <a:ext uri="{FF2B5EF4-FFF2-40B4-BE49-F238E27FC236}">
                <a16:creationId xmlns:a16="http://schemas.microsoft.com/office/drawing/2014/main" id="{246A9055-CAD6-3D45-B64C-1DAD7C8A5E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5917901" cy="685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einfügen Format 16,44 x 19,05 cm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EF1E034-5727-428F-9754-2EC5B228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56350"/>
            <a:ext cx="5226686" cy="180000"/>
          </a:xfrm>
        </p:spPr>
        <p:txBody>
          <a:bodyPr/>
          <a:lstStyle/>
          <a:p>
            <a:r>
              <a:rPr lang="de-DE"/>
              <a:t>Klassifizierung | Fußzeile über Kopf- und Fußzeile im Menü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3DF9DB-ACE2-4F06-9355-55E8D4AB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CA41A2C2-A44D-CB44-BA49-0FFFA5E23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22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8396AF5-14C4-CC4A-B6CE-A111E257F5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3600" y="1260000"/>
            <a:ext cx="53784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Ein- bis zweizeilig </a:t>
            </a:r>
            <a:br>
              <a:rPr lang="de-DE" dirty="0"/>
            </a:br>
            <a:r>
              <a:rPr lang="de-DE" dirty="0"/>
              <a:t>27 PT Regular und Fett</a:t>
            </a:r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2FC96973-352D-6145-A2A7-9A3922E828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4100" y="2313354"/>
            <a:ext cx="5378150" cy="3626645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</p:spTree>
    <p:extLst>
      <p:ext uri="{BB962C8B-B14F-4D97-AF65-F5344CB8AC3E}">
        <p14:creationId xmlns:p14="http://schemas.microsoft.com/office/powerpoint/2010/main" val="535096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⅔ Bild / Headlin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0">
            <a:extLst>
              <a:ext uri="{FF2B5EF4-FFF2-40B4-BE49-F238E27FC236}">
                <a16:creationId xmlns:a16="http://schemas.microsoft.com/office/drawing/2014/main" id="{246A9055-CAD6-3D45-B64C-1DAD7C8A5E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7826399" cy="685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einfügen Format 21,74 x 19,05 cm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3DF9DB-ACE2-4F06-9355-55E8D4AB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CA41A2C2-A44D-CB44-BA49-0FFFA5E23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22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8396AF5-14C4-CC4A-B6CE-A111E257F5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86078" y="1260000"/>
            <a:ext cx="3466172" cy="2238627"/>
          </a:xfrm>
        </p:spPr>
        <p:txBody>
          <a:bodyPr/>
          <a:lstStyle>
            <a:lvl1pPr>
              <a:lnSpc>
                <a:spcPts val="4200"/>
              </a:lnSpc>
              <a:defRPr sz="3900" cap="none" baseline="0"/>
            </a:lvl1pPr>
          </a:lstStyle>
          <a:p>
            <a:r>
              <a:rPr lang="de-DE" dirty="0"/>
              <a:t>Plakative Ein-leitung wegen längerer HL nicht </a:t>
            </a:r>
            <a:r>
              <a:rPr lang="de-DE" dirty="0" err="1"/>
              <a:t>versal</a:t>
            </a:r>
            <a:r>
              <a:rPr lang="de-DE" dirty="0"/>
              <a:t>.</a:t>
            </a:r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2FC96973-352D-6145-A2A7-9A3922E828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6400" y="3712308"/>
            <a:ext cx="3465850" cy="2227691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</p:spTree>
    <p:extLst>
      <p:ext uri="{BB962C8B-B14F-4D97-AF65-F5344CB8AC3E}">
        <p14:creationId xmlns:p14="http://schemas.microsoft.com/office/powerpoint/2010/main" val="3329116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 / Headline Überle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A794F309-8441-E143-8316-6898D26F3F3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0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5143842 h 6858000"/>
              <a:gd name="connsiteX3" fmla="*/ 11464790 w 12193200"/>
              <a:gd name="connsiteY3" fmla="*/ 5436537 h 6858000"/>
              <a:gd name="connsiteX4" fmla="*/ 8146297 w 12193200"/>
              <a:gd name="connsiteY4" fmla="*/ 6458944 h 6858000"/>
              <a:gd name="connsiteX5" fmla="*/ 7544007 w 12193200"/>
              <a:gd name="connsiteY5" fmla="*/ 6591848 h 6858000"/>
              <a:gd name="connsiteX6" fmla="*/ 7048752 w 12193200"/>
              <a:gd name="connsiteY6" fmla="*/ 6689332 h 6858000"/>
              <a:gd name="connsiteX7" fmla="*/ 6819307 w 12193200"/>
              <a:gd name="connsiteY7" fmla="*/ 6733376 h 6858000"/>
              <a:gd name="connsiteX8" fmla="*/ 6062308 w 12193200"/>
              <a:gd name="connsiteY8" fmla="*/ 6857999 h 6858000"/>
              <a:gd name="connsiteX9" fmla="*/ 6066126 w 12193200"/>
              <a:gd name="connsiteY9" fmla="*/ 6857999 h 6858000"/>
              <a:gd name="connsiteX10" fmla="*/ 6066119 w 12193200"/>
              <a:gd name="connsiteY10" fmla="*/ 6858000 h 6858000"/>
              <a:gd name="connsiteX11" fmla="*/ 0 w 121932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858000">
                <a:moveTo>
                  <a:pt x="0" y="0"/>
                </a:moveTo>
                <a:lnTo>
                  <a:pt x="12193200" y="0"/>
                </a:lnTo>
                <a:lnTo>
                  <a:pt x="12193200" y="5143842"/>
                </a:lnTo>
                <a:lnTo>
                  <a:pt x="11464790" y="5436537"/>
                </a:lnTo>
                <a:cubicBezTo>
                  <a:pt x="10392437" y="5848457"/>
                  <a:pt x="9284472" y="6191336"/>
                  <a:pt x="8146297" y="6458944"/>
                </a:cubicBezTo>
                <a:lnTo>
                  <a:pt x="7544007" y="6591848"/>
                </a:lnTo>
                <a:lnTo>
                  <a:pt x="7048752" y="6689332"/>
                </a:lnTo>
                <a:lnTo>
                  <a:pt x="6819307" y="6733376"/>
                </a:lnTo>
                <a:lnTo>
                  <a:pt x="6062308" y="6857999"/>
                </a:lnTo>
                <a:lnTo>
                  <a:pt x="6066126" y="6857999"/>
                </a:lnTo>
                <a:lnTo>
                  <a:pt x="606611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08000" tIns="72000" rIns="36000" anchor="t" anchorCtr="0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einfügen Format 21,74 x 19,05 cm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77972F-6B97-814B-A0D1-FD46E5C0C5FF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9756000" y="208800"/>
            <a:ext cx="2008800" cy="507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.</a:t>
            </a:r>
          </a:p>
        </p:txBody>
      </p:sp>
      <p:sp>
        <p:nvSpPr>
          <p:cNvPr id="21" name="Freihandform 20">
            <a:extLst>
              <a:ext uri="{FF2B5EF4-FFF2-40B4-BE49-F238E27FC236}">
                <a16:creationId xmlns:a16="http://schemas.microsoft.com/office/drawing/2014/main" id="{F2452767-55BF-E84E-A499-88B1BAC0E504}"/>
              </a:ext>
            </a:extLst>
          </p:cNvPr>
          <p:cNvSpPr/>
          <p:nvPr userDrawn="1"/>
        </p:nvSpPr>
        <p:spPr>
          <a:xfrm>
            <a:off x="6066117" y="5143331"/>
            <a:ext cx="6128352" cy="1714668"/>
          </a:xfrm>
          <a:custGeom>
            <a:avLst/>
            <a:gdLst>
              <a:gd name="connsiteX0" fmla="*/ 0 w 6128352"/>
              <a:gd name="connsiteY0" fmla="*/ 1714669 h 1714668"/>
              <a:gd name="connsiteX1" fmla="*/ 6128353 w 6128352"/>
              <a:gd name="connsiteY1" fmla="*/ 1714669 h 1714668"/>
              <a:gd name="connsiteX2" fmla="*/ 6128353 w 6128352"/>
              <a:gd name="connsiteY2" fmla="*/ 0 h 1714668"/>
              <a:gd name="connsiteX3" fmla="*/ 0 w 6128352"/>
              <a:gd name="connsiteY3" fmla="*/ 1714669 h 171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8352" h="1714668">
                <a:moveTo>
                  <a:pt x="0" y="1714669"/>
                </a:moveTo>
                <a:lnTo>
                  <a:pt x="6128353" y="1714669"/>
                </a:lnTo>
                <a:lnTo>
                  <a:pt x="6128353" y="0"/>
                </a:lnTo>
                <a:cubicBezTo>
                  <a:pt x="4197763" y="810340"/>
                  <a:pt x="2143971" y="1394597"/>
                  <a:pt x="0" y="1714669"/>
                </a:cubicBezTo>
              </a:path>
            </a:pathLst>
          </a:custGeom>
          <a:solidFill>
            <a:srgbClr val="F1C4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3" name="Titel 32">
            <a:extLst>
              <a:ext uri="{FF2B5EF4-FFF2-40B4-BE49-F238E27FC236}">
                <a16:creationId xmlns:a16="http://schemas.microsoft.com/office/drawing/2014/main" id="{473EEB9A-4F1E-FA4D-AD11-5331F29217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256749"/>
            <a:ext cx="8290105" cy="5601251"/>
          </a:xfrm>
          <a:custGeom>
            <a:avLst/>
            <a:gdLst>
              <a:gd name="connsiteX0" fmla="*/ 0 w 8290105"/>
              <a:gd name="connsiteY0" fmla="*/ 0 h 5601251"/>
              <a:gd name="connsiteX1" fmla="*/ 4595312 w 8290105"/>
              <a:gd name="connsiteY1" fmla="*/ 3682092 h 5601251"/>
              <a:gd name="connsiteX2" fmla="*/ 5181158 w 8290105"/>
              <a:gd name="connsiteY2" fmla="*/ 4039156 h 5601251"/>
              <a:gd name="connsiteX3" fmla="*/ 5266756 w 8290105"/>
              <a:gd name="connsiteY3" fmla="*/ 4088124 h 5601251"/>
              <a:gd name="connsiteX4" fmla="*/ 5780339 w 8290105"/>
              <a:gd name="connsiteY4" fmla="*/ 4381931 h 5601251"/>
              <a:gd name="connsiteX5" fmla="*/ 6400220 w 8290105"/>
              <a:gd name="connsiteY5" fmla="*/ 4714625 h 5601251"/>
              <a:gd name="connsiteX6" fmla="*/ 6503786 w 8290105"/>
              <a:gd name="connsiteY6" fmla="*/ 4766676 h 5601251"/>
              <a:gd name="connsiteX7" fmla="*/ 7025221 w 8290105"/>
              <a:gd name="connsiteY7" fmla="*/ 5028743 h 5601251"/>
              <a:gd name="connsiteX8" fmla="*/ 7635323 w 8290105"/>
              <a:gd name="connsiteY8" fmla="*/ 5314950 h 5601251"/>
              <a:gd name="connsiteX9" fmla="*/ 7635324 w 8290105"/>
              <a:gd name="connsiteY9" fmla="*/ 5314950 h 5601251"/>
              <a:gd name="connsiteX10" fmla="*/ 7655222 w 8290105"/>
              <a:gd name="connsiteY10" fmla="*/ 5324285 h 5601251"/>
              <a:gd name="connsiteX11" fmla="*/ 8286923 w 8290105"/>
              <a:gd name="connsiteY11" fmla="*/ 5599863 h 5601251"/>
              <a:gd name="connsiteX12" fmla="*/ 7637261 w 8290105"/>
              <a:gd name="connsiteY12" fmla="*/ 5316742 h 5601251"/>
              <a:gd name="connsiteX13" fmla="*/ 6062306 w 8290105"/>
              <a:gd name="connsiteY13" fmla="*/ 5601250 h 5601251"/>
              <a:gd name="connsiteX14" fmla="*/ 8290103 w 8290105"/>
              <a:gd name="connsiteY14" fmla="*/ 5601250 h 5601251"/>
              <a:gd name="connsiteX15" fmla="*/ 8290105 w 8290105"/>
              <a:gd name="connsiteY15" fmla="*/ 5601251 h 5601251"/>
              <a:gd name="connsiteX16" fmla="*/ 6066124 w 8290105"/>
              <a:gd name="connsiteY16" fmla="*/ 5601251 h 5601251"/>
              <a:gd name="connsiteX17" fmla="*/ 6062306 w 8290105"/>
              <a:gd name="connsiteY17" fmla="*/ 5601251 h 5601251"/>
              <a:gd name="connsiteX18" fmla="*/ 0 w 8290105"/>
              <a:gd name="connsiteY18" fmla="*/ 5601251 h 560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290105" h="5601251">
                <a:moveTo>
                  <a:pt x="0" y="0"/>
                </a:moveTo>
                <a:cubicBezTo>
                  <a:pt x="1362844" y="1376815"/>
                  <a:pt x="2898425" y="2616458"/>
                  <a:pt x="4595312" y="3682092"/>
                </a:cubicBezTo>
                <a:cubicBezTo>
                  <a:pt x="4788372" y="3803389"/>
                  <a:pt x="4983654" y="3922464"/>
                  <a:pt x="5181158" y="4039156"/>
                </a:cubicBezTo>
                <a:lnTo>
                  <a:pt x="5266756" y="4088124"/>
                </a:lnTo>
                <a:lnTo>
                  <a:pt x="5780339" y="4381931"/>
                </a:lnTo>
                <a:cubicBezTo>
                  <a:pt x="5986100" y="4495925"/>
                  <a:pt x="6192733" y="4606823"/>
                  <a:pt x="6400220" y="4714625"/>
                </a:cubicBezTo>
                <a:lnTo>
                  <a:pt x="6503786" y="4766676"/>
                </a:lnTo>
                <a:lnTo>
                  <a:pt x="7025221" y="5028743"/>
                </a:lnTo>
                <a:lnTo>
                  <a:pt x="7635323" y="5314950"/>
                </a:lnTo>
                <a:lnTo>
                  <a:pt x="7635324" y="5314950"/>
                </a:lnTo>
                <a:lnTo>
                  <a:pt x="7655222" y="5324285"/>
                </a:lnTo>
                <a:lnTo>
                  <a:pt x="8286923" y="5599863"/>
                </a:lnTo>
                <a:lnTo>
                  <a:pt x="7637261" y="5316742"/>
                </a:lnTo>
                <a:cubicBezTo>
                  <a:pt x="7117780" y="5427243"/>
                  <a:pt x="6593218" y="5522502"/>
                  <a:pt x="6062306" y="5601250"/>
                </a:cubicBezTo>
                <a:lnTo>
                  <a:pt x="8290103" y="5601250"/>
                </a:lnTo>
                <a:lnTo>
                  <a:pt x="8290105" y="5601251"/>
                </a:lnTo>
                <a:lnTo>
                  <a:pt x="6066124" y="5601251"/>
                </a:lnTo>
                <a:lnTo>
                  <a:pt x="6062306" y="5601251"/>
                </a:lnTo>
                <a:lnTo>
                  <a:pt x="0" y="5601251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</p:spPr>
        <p:txBody>
          <a:bodyPr wrap="square" lIns="540000" rIns="3600000" bIns="413998" anchor="b" anchorCtr="0">
            <a:noAutofit/>
          </a:bodyPr>
          <a:lstStyle>
            <a:lvl1pPr>
              <a:lnSpc>
                <a:spcPts val="4200"/>
              </a:lnSpc>
              <a:defRPr sz="39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PLAKATIVE </a:t>
            </a:r>
            <a:br>
              <a:rPr lang="de-DE" dirty="0"/>
            </a:br>
            <a:r>
              <a:rPr lang="de-DE" dirty="0"/>
              <a:t>TYPO auf Bild</a:t>
            </a:r>
            <a:br>
              <a:rPr lang="de-DE" dirty="0"/>
            </a:br>
            <a:r>
              <a:rPr lang="de-DE" dirty="0"/>
              <a:t>max. DREIZEILIG</a:t>
            </a:r>
          </a:p>
        </p:txBody>
      </p:sp>
      <p:sp>
        <p:nvSpPr>
          <p:cNvPr id="34" name="Freihandform 33">
            <a:extLst>
              <a:ext uri="{FF2B5EF4-FFF2-40B4-BE49-F238E27FC236}">
                <a16:creationId xmlns:a16="http://schemas.microsoft.com/office/drawing/2014/main" id="{B4B3C46D-21BC-594C-910D-FA5E17BDB84C}"/>
              </a:ext>
            </a:extLst>
          </p:cNvPr>
          <p:cNvSpPr/>
          <p:nvPr userDrawn="1"/>
        </p:nvSpPr>
        <p:spPr>
          <a:xfrm>
            <a:off x="6062306" y="6573492"/>
            <a:ext cx="2227799" cy="284508"/>
          </a:xfrm>
          <a:custGeom>
            <a:avLst/>
            <a:gdLst>
              <a:gd name="connsiteX0" fmla="*/ 2227800 w 2227799"/>
              <a:gd name="connsiteY0" fmla="*/ 284508 h 284508"/>
              <a:gd name="connsiteX1" fmla="*/ 1574955 w 2227799"/>
              <a:gd name="connsiteY1" fmla="*/ 0 h 284508"/>
              <a:gd name="connsiteX2" fmla="*/ 0 w 2227799"/>
              <a:gd name="connsiteY2" fmla="*/ 284508 h 284508"/>
              <a:gd name="connsiteX3" fmla="*/ 2227800 w 2227799"/>
              <a:gd name="connsiteY3" fmla="*/ 284508 h 284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799" h="284508">
                <a:moveTo>
                  <a:pt x="2227800" y="284508"/>
                </a:moveTo>
                <a:cubicBezTo>
                  <a:pt x="2009338" y="193059"/>
                  <a:pt x="1792147" y="97800"/>
                  <a:pt x="1574955" y="0"/>
                </a:cubicBezTo>
                <a:cubicBezTo>
                  <a:pt x="1055474" y="110501"/>
                  <a:pt x="530912" y="205760"/>
                  <a:pt x="0" y="284508"/>
                </a:cubicBezTo>
                <a:lnTo>
                  <a:pt x="2227800" y="284508"/>
                </a:lnTo>
                <a:close/>
              </a:path>
            </a:pathLst>
          </a:custGeom>
          <a:solidFill>
            <a:srgbClr val="00965E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6" name="Freihandform 35">
            <a:extLst>
              <a:ext uri="{FF2B5EF4-FFF2-40B4-BE49-F238E27FC236}">
                <a16:creationId xmlns:a16="http://schemas.microsoft.com/office/drawing/2014/main" id="{6CECE490-FAD2-2A46-A0C0-5F59CF931F20}"/>
              </a:ext>
            </a:extLst>
          </p:cNvPr>
          <p:cNvSpPr/>
          <p:nvPr userDrawn="1"/>
        </p:nvSpPr>
        <p:spPr>
          <a:xfrm>
            <a:off x="6066117" y="5140801"/>
            <a:ext cx="6128352" cy="1717199"/>
          </a:xfrm>
          <a:custGeom>
            <a:avLst/>
            <a:gdLst>
              <a:gd name="connsiteX0" fmla="*/ 0 w 6128352"/>
              <a:gd name="connsiteY0" fmla="*/ 1714669 h 1714668"/>
              <a:gd name="connsiteX1" fmla="*/ 6128353 w 6128352"/>
              <a:gd name="connsiteY1" fmla="*/ 1714669 h 1714668"/>
              <a:gd name="connsiteX2" fmla="*/ 6128353 w 6128352"/>
              <a:gd name="connsiteY2" fmla="*/ 0 h 1714668"/>
              <a:gd name="connsiteX3" fmla="*/ 0 w 6128352"/>
              <a:gd name="connsiteY3" fmla="*/ 1714669 h 171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8352" h="1714668">
                <a:moveTo>
                  <a:pt x="0" y="1714669"/>
                </a:moveTo>
                <a:lnTo>
                  <a:pt x="6128353" y="1714669"/>
                </a:lnTo>
                <a:lnTo>
                  <a:pt x="6128353" y="0"/>
                </a:lnTo>
                <a:cubicBezTo>
                  <a:pt x="4197763" y="810340"/>
                  <a:pt x="2143971" y="1394597"/>
                  <a:pt x="0" y="1714669"/>
                </a:cubicBezTo>
              </a:path>
            </a:pathLst>
          </a:custGeom>
          <a:solidFill>
            <a:srgbClr val="F1C4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5" name="Freihandform 34">
            <a:extLst>
              <a:ext uri="{FF2B5EF4-FFF2-40B4-BE49-F238E27FC236}">
                <a16:creationId xmlns:a16="http://schemas.microsoft.com/office/drawing/2014/main" id="{74F54451-DA23-FF4A-885E-9C3ED82FD3D7}"/>
              </a:ext>
            </a:extLst>
          </p:cNvPr>
          <p:cNvSpPr/>
          <p:nvPr userDrawn="1"/>
        </p:nvSpPr>
        <p:spPr>
          <a:xfrm>
            <a:off x="6062306" y="6570000"/>
            <a:ext cx="2227799" cy="288000"/>
          </a:xfrm>
          <a:custGeom>
            <a:avLst/>
            <a:gdLst>
              <a:gd name="connsiteX0" fmla="*/ 2227800 w 2227799"/>
              <a:gd name="connsiteY0" fmla="*/ 284508 h 284508"/>
              <a:gd name="connsiteX1" fmla="*/ 1574955 w 2227799"/>
              <a:gd name="connsiteY1" fmla="*/ 0 h 284508"/>
              <a:gd name="connsiteX2" fmla="*/ 0 w 2227799"/>
              <a:gd name="connsiteY2" fmla="*/ 284508 h 284508"/>
              <a:gd name="connsiteX3" fmla="*/ 2227800 w 2227799"/>
              <a:gd name="connsiteY3" fmla="*/ 284508 h 284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799" h="284508">
                <a:moveTo>
                  <a:pt x="2227800" y="284508"/>
                </a:moveTo>
                <a:cubicBezTo>
                  <a:pt x="2009338" y="193059"/>
                  <a:pt x="1792147" y="97800"/>
                  <a:pt x="1574955" y="0"/>
                </a:cubicBezTo>
                <a:cubicBezTo>
                  <a:pt x="1055474" y="110501"/>
                  <a:pt x="530912" y="205760"/>
                  <a:pt x="0" y="284508"/>
                </a:cubicBezTo>
                <a:lnTo>
                  <a:pt x="2227800" y="284508"/>
                </a:lnTo>
                <a:close/>
              </a:path>
            </a:pathLst>
          </a:custGeom>
          <a:solidFill>
            <a:srgbClr val="00965E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2818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 /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10">
            <a:extLst>
              <a:ext uri="{FF2B5EF4-FFF2-40B4-BE49-F238E27FC236}">
                <a16:creationId xmlns:a16="http://schemas.microsoft.com/office/drawing/2014/main" id="{36A84C7A-D183-5F47-91DF-DA9F62EA5C8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12192001" cy="685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einfügen Format 33,87 x 19,05 cm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77972F-6B97-814B-A0D1-FD46E5C0C5FF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9756000" y="208800"/>
            <a:ext cx="2008800" cy="507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.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2BDC4E3E-709D-8F47-9254-CD1FF412E2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750" y="878615"/>
            <a:ext cx="5556250" cy="2160000"/>
          </a:xfrm>
        </p:spPr>
        <p:txBody>
          <a:bodyPr/>
          <a:lstStyle>
            <a:lvl1pPr>
              <a:lnSpc>
                <a:spcPts val="4200"/>
              </a:lnSpc>
              <a:defRPr sz="39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plakative </a:t>
            </a:r>
            <a:r>
              <a:rPr lang="de-DE" dirty="0" err="1"/>
              <a:t>Typo</a:t>
            </a:r>
            <a:r>
              <a:rPr lang="de-DE" dirty="0"/>
              <a:t> auf Bild Gut leserlich platzieren.</a:t>
            </a:r>
          </a:p>
        </p:txBody>
      </p:sp>
    </p:spTree>
    <p:extLst>
      <p:ext uri="{BB962C8B-B14F-4D97-AF65-F5344CB8AC3E}">
        <p14:creationId xmlns:p14="http://schemas.microsoft.com/office/powerpoint/2010/main" val="119472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F257E810-30F3-9B44-8A2A-DE7EECACA5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3B2E49B-C618-4508-929C-237F4DEA3B6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0001" y="1619251"/>
            <a:ext cx="5556000" cy="3851999"/>
          </a:xfr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lang="de-DE" sz="3900" b="0" kern="1200" cap="none" spc="2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Statement für eine bessere Lesbarkeit infolge möglicher Textmenge nicht in Versalien setzen.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CAAC128-B41D-C449-A6F0-52C8FA8290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54925" y="207950"/>
            <a:ext cx="2008800" cy="508556"/>
          </a:xfrm>
          <a:prstGeom prst="rect">
            <a:avLst/>
          </a:prstGeom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A0354C7-DDE3-9E4A-97CF-6A7F59240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864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</p:spTree>
    <p:extLst>
      <p:ext uri="{BB962C8B-B14F-4D97-AF65-F5344CB8AC3E}">
        <p14:creationId xmlns:p14="http://schemas.microsoft.com/office/powerpoint/2010/main" val="2520303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32D663-39E6-4845-BB4F-CFB8D06390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F8C6DD-C2B2-494C-9106-6B79D182C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980000"/>
            <a:ext cx="11113200" cy="39667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F32A2E-E972-4F94-8FCF-3D1D4989E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8BE259-600F-498D-A87D-1A5A7BF6F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04C91AC-45E2-AB45-A9C5-512D229030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864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39EB0AC9-DD1F-8349-A11F-C03A7A270AD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</p:spTree>
    <p:extLst>
      <p:ext uri="{BB962C8B-B14F-4D97-AF65-F5344CB8AC3E}">
        <p14:creationId xmlns:p14="http://schemas.microsoft.com/office/powerpoint/2010/main" val="3906228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B6F4A-15A0-4102-81E4-EE60B4547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4021FD-07FE-446C-86EC-EF72DFA43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80766CB-BCB6-495E-920E-52534F750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Textplatzhalter 8">
            <a:extLst>
              <a:ext uri="{FF2B5EF4-FFF2-40B4-BE49-F238E27FC236}">
                <a16:creationId xmlns:a16="http://schemas.microsoft.com/office/drawing/2014/main" id="{AB4E3D7C-A656-AD42-B692-0D79A63522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864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7" name="Bildplatzhalter 10">
            <a:extLst>
              <a:ext uri="{FF2B5EF4-FFF2-40B4-BE49-F238E27FC236}">
                <a16:creationId xmlns:a16="http://schemas.microsoft.com/office/drawing/2014/main" id="{A1DCB9E5-AC21-9B42-BD4C-049BF6935B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</p:spTree>
    <p:extLst>
      <p:ext uri="{BB962C8B-B14F-4D97-AF65-F5344CB8AC3E}">
        <p14:creationId xmlns:p14="http://schemas.microsoft.com/office/powerpoint/2010/main" val="2823424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CE3FDAA-5794-4905-8DC4-E2A289590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81F9BA-1F7C-4402-B52C-BEB2D369A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74437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D691919B-AA97-FD40-9540-06059D9B0A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D2712BF8-4B9D-9848-B643-7E46935289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3718866"/>
            <a:ext cx="6300000" cy="2228775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5400"/>
              </a:lnSpc>
              <a:defRPr sz="5100" b="0" cap="all" normalizeH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Danke für Ihre </a:t>
            </a:r>
            <a:br>
              <a:rPr lang="de-DE" dirty="0"/>
            </a:br>
            <a:r>
              <a:rPr lang="de-DE" dirty="0"/>
              <a:t>Aufmerksamkeit!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FAE167F-2A79-9B43-9609-E097C03226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000" y="581925"/>
            <a:ext cx="2808000" cy="71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49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ollbild /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10">
            <a:extLst>
              <a:ext uri="{FF2B5EF4-FFF2-40B4-BE49-F238E27FC236}">
                <a16:creationId xmlns:a16="http://schemas.microsoft.com/office/drawing/2014/main" id="{36A84C7A-D183-5F47-91DF-DA9F62EA5C8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12192001" cy="685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einfügen Format 33,87 x 19,05 cm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77972F-6B97-814B-A0D1-FD46E5C0C5FF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9756000" y="208800"/>
            <a:ext cx="2008800" cy="507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.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2BDC4E3E-709D-8F47-9254-CD1FF412E2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750" y="878615"/>
            <a:ext cx="5556250" cy="2160000"/>
          </a:xfrm>
        </p:spPr>
        <p:txBody>
          <a:bodyPr/>
          <a:lstStyle>
            <a:lvl1pPr>
              <a:lnSpc>
                <a:spcPts val="4200"/>
              </a:lnSpc>
              <a:defRPr sz="39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plakative </a:t>
            </a:r>
            <a:r>
              <a:rPr lang="de-DE" dirty="0" err="1"/>
              <a:t>Typo</a:t>
            </a:r>
            <a:r>
              <a:rPr lang="de-DE" dirty="0"/>
              <a:t> auf Bild Gut leserlich platzieren.</a:t>
            </a:r>
          </a:p>
        </p:txBody>
      </p:sp>
    </p:spTree>
    <p:extLst>
      <p:ext uri="{BB962C8B-B14F-4D97-AF65-F5344CB8AC3E}">
        <p14:creationId xmlns:p14="http://schemas.microsoft.com/office/powerpoint/2010/main" val="1194722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 Komm.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Zeichnung, Regenschirm enthält.&#10;&#10;Automatisch generierte Beschreibung">
            <a:extLst>
              <a:ext uri="{FF2B5EF4-FFF2-40B4-BE49-F238E27FC236}">
                <a16:creationId xmlns:a16="http://schemas.microsoft.com/office/drawing/2014/main" id="{9EA3D346-564D-1641-83C4-C7D8217649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320F8FD-AFA2-47F6-BDCD-020FA517A8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2282824"/>
            <a:ext cx="6300000" cy="2228775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5400"/>
              </a:lnSpc>
              <a:defRPr sz="5100" b="0" cap="none" normalizeH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Headline 51 PT</a:t>
            </a:r>
            <a:br>
              <a:rPr lang="de-DE" dirty="0"/>
            </a:br>
            <a:r>
              <a:rPr lang="de-DE" dirty="0"/>
              <a:t>ein- bis Zweizeilig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EC52D81-5385-4C49-B9DA-4B1D8F9AD2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0000" y="4698000"/>
            <a:ext cx="6300000" cy="90000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7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 Regular 27 </a:t>
            </a:r>
            <a:r>
              <a:rPr lang="de-DE" dirty="0" err="1"/>
              <a:t>pt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40F69DD-708E-924F-A9B9-58003C689A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650" y="575375"/>
            <a:ext cx="2232900" cy="72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900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Regenschirm, Zubehör, Zeichnung enthält.&#10;&#10;Automatisch generierte Beschreibung">
            <a:extLst>
              <a:ext uri="{FF2B5EF4-FFF2-40B4-BE49-F238E27FC236}">
                <a16:creationId xmlns:a16="http://schemas.microsoft.com/office/drawing/2014/main" id="{9529F803-603C-B342-AF22-0AF76B109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0590" cy="6858000"/>
          </a:xfrm>
          <a:prstGeom prst="rect">
            <a:avLst/>
          </a:prstGeom>
        </p:spPr>
      </p:pic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B518F489-4D34-594D-B5F4-3F79E41C72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86920" y="1610591"/>
            <a:ext cx="4365330" cy="1332000"/>
          </a:xfrm>
        </p:spPr>
        <p:txBody>
          <a:bodyPr/>
          <a:lstStyle>
            <a:lvl1pPr>
              <a:spcAft>
                <a:spcPts val="0"/>
              </a:spcAft>
              <a:defRPr baseline="0"/>
            </a:lvl1pPr>
          </a:lstStyle>
          <a:p>
            <a:pPr lvl="0"/>
            <a:r>
              <a:rPr lang="de-DE" dirty="0"/>
              <a:t>THEMA FETT 18 PT </a:t>
            </a:r>
            <a:br>
              <a:rPr lang="de-DE" dirty="0"/>
            </a:br>
            <a:r>
              <a:rPr lang="de-DE" dirty="0"/>
              <a:t>Zweite Zeile Regular max. zweizeilig. Textblöcke duplizieren und verschieben.</a:t>
            </a:r>
          </a:p>
        </p:txBody>
      </p:sp>
      <p:sp>
        <p:nvSpPr>
          <p:cNvPr id="7" name="Textplatzhalter 16">
            <a:extLst>
              <a:ext uri="{FF2B5EF4-FFF2-40B4-BE49-F238E27FC236}">
                <a16:creationId xmlns:a16="http://schemas.microsoft.com/office/drawing/2014/main" id="{B8A9BB52-E23F-A946-8605-54544C9B3C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5704" y="1610591"/>
            <a:ext cx="999240" cy="1332000"/>
          </a:xfrm>
        </p:spPr>
        <p:txBody>
          <a:bodyPr/>
          <a:lstStyle>
            <a:lvl1pPr>
              <a:lnSpc>
                <a:spcPct val="100000"/>
              </a:lnSpc>
              <a:spcAft>
                <a:spcPts val="4250"/>
              </a:spcAft>
              <a:defRPr sz="4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7024561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F257E810-30F3-9B44-8A2A-DE7EECACA5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C5AD80E-ED4A-4F3A-8E4B-2CCD16260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8001" y="2819757"/>
            <a:ext cx="5760000" cy="1882871"/>
          </a:xfrm>
        </p:spPr>
        <p:txBody>
          <a:bodyPr anchor="t" anchorCtr="0"/>
          <a:lstStyle>
            <a:lvl1pPr>
              <a:lnSpc>
                <a:spcPct val="100000"/>
              </a:lnSpc>
              <a:defRPr sz="39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Trennchart 39 PT</a:t>
            </a:r>
            <a:br>
              <a:rPr lang="de-DE" dirty="0"/>
            </a:br>
            <a:r>
              <a:rPr lang="de-DE" dirty="0"/>
              <a:t>Hervorhebungen Fett und Amarillo</a:t>
            </a:r>
          </a:p>
        </p:txBody>
      </p:sp>
      <p:sp>
        <p:nvSpPr>
          <p:cNvPr id="14" name="Textplatzhalter 8">
            <a:extLst>
              <a:ext uri="{FF2B5EF4-FFF2-40B4-BE49-F238E27FC236}">
                <a16:creationId xmlns:a16="http://schemas.microsoft.com/office/drawing/2014/main" id="{A7B690D0-6A53-9C43-B169-08930452E5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49" y="2819760"/>
            <a:ext cx="657985" cy="539999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lang="de-DE" sz="3900" b="1" kern="1200" cap="all" spc="20" baseline="0" dirty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01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40F69DD-708E-924F-A9B9-58003C689A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77201" y="223200"/>
            <a:ext cx="1591200" cy="51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66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32D663-39E6-4845-BB4F-CFB8D06390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F32A2E-E972-4F94-8FCF-3D1D4989E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8BE259-600F-498D-A87D-1A5A7BF6F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04C91AC-45E2-AB45-A9C5-512D229030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55625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39EB0AC9-DD1F-8349-A11F-C03A7A270AD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33DB91A2-C782-E948-A425-3B41187F4C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1980000"/>
            <a:ext cx="11113200" cy="3970523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</p:spTree>
    <p:extLst>
      <p:ext uri="{BB962C8B-B14F-4D97-AF65-F5344CB8AC3E}">
        <p14:creationId xmlns:p14="http://schemas.microsoft.com/office/powerpoint/2010/main" val="2504047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0DD99-6F8E-4759-B34F-F776ADF7B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900000"/>
            <a:ext cx="9320400" cy="36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BDFD23C-E8FF-4B06-BEFE-E662B0599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991FE2-936F-4410-A5BC-520929DF7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25BFC1A6-AA23-2D4E-BDB1-3BEC049584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55625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extplatzhalter 16">
            <a:extLst>
              <a:ext uri="{FF2B5EF4-FFF2-40B4-BE49-F238E27FC236}">
                <a16:creationId xmlns:a16="http://schemas.microsoft.com/office/drawing/2014/main" id="{5F1EBB5E-BA19-644A-9C70-1CF948520D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1980000"/>
            <a:ext cx="5378150" cy="3954892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13" name="Textplatzhalter 16">
            <a:extLst>
              <a:ext uri="{FF2B5EF4-FFF2-40B4-BE49-F238E27FC236}">
                <a16:creationId xmlns:a16="http://schemas.microsoft.com/office/drawing/2014/main" id="{6680DADC-7D29-DE47-B138-3A18A5F63E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4100" y="1980000"/>
            <a:ext cx="5378150" cy="3954892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14" name="Bildplatzhalter 10">
            <a:extLst>
              <a:ext uri="{FF2B5EF4-FFF2-40B4-BE49-F238E27FC236}">
                <a16:creationId xmlns:a16="http://schemas.microsoft.com/office/drawing/2014/main" id="{E1449BDF-529C-5443-A4FB-036DDC914EC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</p:spTree>
    <p:extLst>
      <p:ext uri="{BB962C8B-B14F-4D97-AF65-F5344CB8AC3E}">
        <p14:creationId xmlns:p14="http://schemas.microsoft.com/office/powerpoint/2010/main" val="1387976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The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CACA9C-BF92-4B01-AB69-A63DF768A17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0000" y="1985027"/>
            <a:ext cx="5378400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1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B0383C7-2025-4DFB-8F05-5685DC950E4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73850" y="1985027"/>
            <a:ext cx="5378400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2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EF1E034-5727-428F-9754-2EC5B228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3DF9DB-ACE2-4F06-9355-55E8D4AB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CA41A2C2-A44D-CB44-BA49-0FFFA5E23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55625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8396AF5-14C4-CC4A-B6CE-A111E257F5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900000"/>
            <a:ext cx="9320400" cy="36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A0B80CC8-ADFE-504C-B2B2-491416D1AC95}"/>
              </a:ext>
            </a:extLst>
          </p:cNvPr>
          <p:cNvCxnSpPr>
            <a:cxnSpLocks/>
          </p:cNvCxnSpPr>
          <p:nvPr userDrawn="1"/>
        </p:nvCxnSpPr>
        <p:spPr>
          <a:xfrm>
            <a:off x="539750" y="2373456"/>
            <a:ext cx="5378650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A9FCCDA0-6CC7-C94C-9C10-E6D72D12E1FB}"/>
              </a:ext>
            </a:extLst>
          </p:cNvPr>
          <p:cNvCxnSpPr>
            <a:cxnSpLocks/>
          </p:cNvCxnSpPr>
          <p:nvPr userDrawn="1"/>
        </p:nvCxnSpPr>
        <p:spPr>
          <a:xfrm>
            <a:off x="6273600" y="2373456"/>
            <a:ext cx="5378650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platzhalter 16">
            <a:extLst>
              <a:ext uri="{FF2B5EF4-FFF2-40B4-BE49-F238E27FC236}">
                <a16:creationId xmlns:a16="http://schemas.microsoft.com/office/drawing/2014/main" id="{4C8CA288-98B1-434D-91B4-6855DED9D9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2555632"/>
            <a:ext cx="5378150" cy="3384368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2FC96973-352D-6145-A2A7-9A3922E828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4100" y="2555632"/>
            <a:ext cx="5378150" cy="3384368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20" name="Bildplatzhalter 10">
            <a:extLst>
              <a:ext uri="{FF2B5EF4-FFF2-40B4-BE49-F238E27FC236}">
                <a16:creationId xmlns:a16="http://schemas.microsoft.com/office/drawing/2014/main" id="{246A9055-CAD6-3D45-B64C-1DAD7C8A5E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</p:spTree>
    <p:extLst>
      <p:ext uri="{BB962C8B-B14F-4D97-AF65-F5344CB8AC3E}">
        <p14:creationId xmlns:p14="http://schemas.microsoft.com/office/powerpoint/2010/main" val="28631390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3 The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CACA9C-BF92-4B01-AB69-A63DF768A17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0000" y="1985027"/>
            <a:ext cx="3463199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1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B0383C7-2025-4DFB-8F05-5685DC950E4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89051" y="1985027"/>
            <a:ext cx="3463199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3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EF1E034-5727-428F-9754-2EC5B228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3DF9DB-ACE2-4F06-9355-55E8D4AB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CA41A2C2-A44D-CB44-BA49-0FFFA5E23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55625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8396AF5-14C4-CC4A-B6CE-A111E257F5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900000"/>
            <a:ext cx="9320400" cy="36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A0B80CC8-ADFE-504C-B2B2-491416D1AC95}"/>
              </a:ext>
            </a:extLst>
          </p:cNvPr>
          <p:cNvCxnSpPr>
            <a:cxnSpLocks/>
          </p:cNvCxnSpPr>
          <p:nvPr userDrawn="1"/>
        </p:nvCxnSpPr>
        <p:spPr>
          <a:xfrm>
            <a:off x="539751" y="2373456"/>
            <a:ext cx="3463199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A9FCCDA0-6CC7-C94C-9C10-E6D72D12E1FB}"/>
              </a:ext>
            </a:extLst>
          </p:cNvPr>
          <p:cNvCxnSpPr>
            <a:cxnSpLocks/>
          </p:cNvCxnSpPr>
          <p:nvPr userDrawn="1"/>
        </p:nvCxnSpPr>
        <p:spPr>
          <a:xfrm>
            <a:off x="8189051" y="2373456"/>
            <a:ext cx="3463199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platzhalter 16">
            <a:extLst>
              <a:ext uri="{FF2B5EF4-FFF2-40B4-BE49-F238E27FC236}">
                <a16:creationId xmlns:a16="http://schemas.microsoft.com/office/drawing/2014/main" id="{4C8CA288-98B1-434D-91B4-6855DED9D9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2485292"/>
            <a:ext cx="3463199" cy="3454707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2FC96973-352D-6145-A2A7-9A3922E828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9051" y="2484000"/>
            <a:ext cx="3463199" cy="3463508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E3DC2E6A-518C-C942-A8CE-14F405F181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75588" y="1985027"/>
            <a:ext cx="3463199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2</a:t>
            </a: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90174E8D-DD1B-0D42-B6C6-717021F24243}"/>
              </a:ext>
            </a:extLst>
          </p:cNvPr>
          <p:cNvCxnSpPr>
            <a:cxnSpLocks/>
          </p:cNvCxnSpPr>
          <p:nvPr userDrawn="1"/>
        </p:nvCxnSpPr>
        <p:spPr>
          <a:xfrm>
            <a:off x="4375588" y="2373456"/>
            <a:ext cx="3463199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platzhalter 16">
            <a:extLst>
              <a:ext uri="{FF2B5EF4-FFF2-40B4-BE49-F238E27FC236}">
                <a16:creationId xmlns:a16="http://schemas.microsoft.com/office/drawing/2014/main" id="{70C86B9C-011D-5940-8167-8F5181A404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5588" y="2484000"/>
            <a:ext cx="3463199" cy="3446891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21" name="Bildplatzhalter 10">
            <a:extLst>
              <a:ext uri="{FF2B5EF4-FFF2-40B4-BE49-F238E27FC236}">
                <a16:creationId xmlns:a16="http://schemas.microsoft.com/office/drawing/2014/main" id="{AFDF569A-C46B-3D44-A568-84EFDCE36AD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</p:spTree>
    <p:extLst>
      <p:ext uri="{BB962C8B-B14F-4D97-AF65-F5344CB8AC3E}">
        <p14:creationId xmlns:p14="http://schemas.microsoft.com/office/powerpoint/2010/main" val="8441608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Themen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CACA9C-BF92-4B01-AB69-A63DF768A17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0000" y="4657047"/>
            <a:ext cx="5378400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1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B0383C7-2025-4DFB-8F05-5685DC950E4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73850" y="4657047"/>
            <a:ext cx="5378400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2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EF1E034-5727-428F-9754-2EC5B228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3DF9DB-ACE2-4F06-9355-55E8D4AB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CA41A2C2-A44D-CB44-BA49-0FFFA5E23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55625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8396AF5-14C4-CC4A-B6CE-A111E257F5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900000"/>
            <a:ext cx="9320400" cy="36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A0B80CC8-ADFE-504C-B2B2-491416D1AC95}"/>
              </a:ext>
            </a:extLst>
          </p:cNvPr>
          <p:cNvCxnSpPr>
            <a:cxnSpLocks/>
          </p:cNvCxnSpPr>
          <p:nvPr userDrawn="1"/>
        </p:nvCxnSpPr>
        <p:spPr>
          <a:xfrm>
            <a:off x="539750" y="4439620"/>
            <a:ext cx="5378650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A9FCCDA0-6CC7-C94C-9C10-E6D72D12E1FB}"/>
              </a:ext>
            </a:extLst>
          </p:cNvPr>
          <p:cNvCxnSpPr>
            <a:cxnSpLocks/>
          </p:cNvCxnSpPr>
          <p:nvPr userDrawn="1"/>
        </p:nvCxnSpPr>
        <p:spPr>
          <a:xfrm>
            <a:off x="6273600" y="4439620"/>
            <a:ext cx="5378650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platzhalter 16">
            <a:extLst>
              <a:ext uri="{FF2B5EF4-FFF2-40B4-BE49-F238E27FC236}">
                <a16:creationId xmlns:a16="http://schemas.microsoft.com/office/drawing/2014/main" id="{741547D8-2CA9-614B-B083-B4D3BE494A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5014760"/>
            <a:ext cx="5378150" cy="557934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/>
            </a:lvl1pPr>
            <a:lvl2pPr marL="0" indent="0">
              <a:spcAft>
                <a:spcPts val="0"/>
              </a:spcAft>
              <a:buFontTx/>
              <a:buNone/>
              <a:defRPr/>
            </a:lvl2pPr>
            <a:lvl3pPr marL="0" indent="0">
              <a:spcAft>
                <a:spcPts val="0"/>
              </a:spcAft>
              <a:buFontTx/>
              <a:buNone/>
              <a:defRPr/>
            </a:lvl3pPr>
            <a:lvl4pPr marL="0" indent="0">
              <a:spcAft>
                <a:spcPts val="0"/>
              </a:spcAft>
              <a:buFontTx/>
              <a:buNone/>
              <a:defRPr/>
            </a:lvl4pPr>
            <a:lvl5pPr marL="0" indent="0">
              <a:spcAft>
                <a:spcPts val="0"/>
              </a:spcAft>
              <a:buFontTx/>
              <a:buNone/>
              <a:defRPr/>
            </a:lvl5pPr>
          </a:lstStyle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1" name="Textplatzhalter 16">
            <a:extLst>
              <a:ext uri="{FF2B5EF4-FFF2-40B4-BE49-F238E27FC236}">
                <a16:creationId xmlns:a16="http://schemas.microsoft.com/office/drawing/2014/main" id="{109D1A24-DDEC-2645-9D56-EFFC69233A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4100" y="5014760"/>
            <a:ext cx="5378150" cy="557934"/>
          </a:xfrm>
        </p:spPr>
        <p:txBody>
          <a:bodyPr/>
          <a:lstStyle>
            <a:lvl1pPr marL="0">
              <a:spcAft>
                <a:spcPts val="0"/>
              </a:spcAft>
              <a:buFontTx/>
              <a:buNone/>
              <a:defRPr/>
            </a:lvl1pPr>
            <a:lvl2pPr marL="0" indent="0">
              <a:spcAft>
                <a:spcPts val="0"/>
              </a:spcAft>
              <a:buFontTx/>
              <a:buNone/>
              <a:defRPr/>
            </a:lvl2pPr>
            <a:lvl3pPr marL="0" indent="0">
              <a:spcAft>
                <a:spcPts val="0"/>
              </a:spcAft>
              <a:buFontTx/>
              <a:buNone/>
              <a:defRPr/>
            </a:lvl3pPr>
            <a:lvl4pPr marL="0" indent="0">
              <a:spcAft>
                <a:spcPts val="0"/>
              </a:spcAft>
              <a:buFontTx/>
              <a:buNone/>
              <a:defRPr/>
            </a:lvl4pPr>
            <a:lvl5pPr marL="0" indent="0">
              <a:spcAft>
                <a:spcPts val="0"/>
              </a:spcAft>
              <a:buFontTx/>
              <a:buNone/>
              <a:defRPr/>
            </a:lvl5pPr>
          </a:lstStyle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2" name="Bildplatzhalter 10">
            <a:extLst>
              <a:ext uri="{FF2B5EF4-FFF2-40B4-BE49-F238E27FC236}">
                <a16:creationId xmlns:a16="http://schemas.microsoft.com/office/drawing/2014/main" id="{B1EBD3CA-628A-9B47-8F73-9610E0B7EE1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  <p:sp>
        <p:nvSpPr>
          <p:cNvPr id="23" name="Bildplatzhalter 10">
            <a:extLst>
              <a:ext uri="{FF2B5EF4-FFF2-40B4-BE49-F238E27FC236}">
                <a16:creationId xmlns:a16="http://schemas.microsoft.com/office/drawing/2014/main" id="{53B482A2-904E-4A46-8325-497468ED37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9750" y="1980000"/>
            <a:ext cx="5378400" cy="2304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einfügen Format 6,4 x 14,94 cm</a:t>
            </a:r>
          </a:p>
        </p:txBody>
      </p:sp>
      <p:sp>
        <p:nvSpPr>
          <p:cNvPr id="24" name="Bildplatzhalter 10">
            <a:extLst>
              <a:ext uri="{FF2B5EF4-FFF2-40B4-BE49-F238E27FC236}">
                <a16:creationId xmlns:a16="http://schemas.microsoft.com/office/drawing/2014/main" id="{30C018D7-587D-DB4C-8A90-90429F77A77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73850" y="1980000"/>
            <a:ext cx="5378400" cy="2304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einfügen Format 6,4 x 14,94 cm</a:t>
            </a:r>
          </a:p>
        </p:txBody>
      </p:sp>
    </p:spTree>
    <p:extLst>
      <p:ext uri="{BB962C8B-B14F-4D97-AF65-F5344CB8AC3E}">
        <p14:creationId xmlns:p14="http://schemas.microsoft.com/office/powerpoint/2010/main" val="240904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3 Themen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EF1E034-5727-428F-9754-2EC5B228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3DF9DB-ACE2-4F06-9355-55E8D4AB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CA41A2C2-A44D-CB44-BA49-0FFFA5E23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55625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8396AF5-14C4-CC4A-B6CE-A111E257F5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900000"/>
            <a:ext cx="9320400" cy="36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BB9E2062-8F91-5244-B30E-08D84E5A13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0000" y="4064894"/>
            <a:ext cx="3463199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1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CE7E5002-6B6E-884C-A2CF-6F094FE0142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89051" y="4064894"/>
            <a:ext cx="3463199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3</a:t>
            </a:r>
          </a:p>
        </p:txBody>
      </p: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A81FB3E1-D3EC-D245-A45B-8F143A0E5BE9}"/>
              </a:ext>
            </a:extLst>
          </p:cNvPr>
          <p:cNvCxnSpPr>
            <a:cxnSpLocks/>
          </p:cNvCxnSpPr>
          <p:nvPr userDrawn="1"/>
        </p:nvCxnSpPr>
        <p:spPr>
          <a:xfrm>
            <a:off x="539751" y="3850650"/>
            <a:ext cx="3463199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>
            <a:extLst>
              <a:ext uri="{FF2B5EF4-FFF2-40B4-BE49-F238E27FC236}">
                <a16:creationId xmlns:a16="http://schemas.microsoft.com/office/drawing/2014/main" id="{F43DDEFA-AEF0-0042-A48A-0253DA904432}"/>
              </a:ext>
            </a:extLst>
          </p:cNvPr>
          <p:cNvCxnSpPr>
            <a:cxnSpLocks/>
          </p:cNvCxnSpPr>
          <p:nvPr userDrawn="1"/>
        </p:nvCxnSpPr>
        <p:spPr>
          <a:xfrm>
            <a:off x="8189051" y="3850650"/>
            <a:ext cx="3463199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8D8503DD-FAD9-C845-9F79-1EF75CCF2C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75588" y="4064894"/>
            <a:ext cx="3463199" cy="324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Headline Thema 2</a:t>
            </a:r>
          </a:p>
        </p:txBody>
      </p:sp>
      <p:cxnSp>
        <p:nvCxnSpPr>
          <p:cNvPr id="23" name="Gerade Verbindung 22">
            <a:extLst>
              <a:ext uri="{FF2B5EF4-FFF2-40B4-BE49-F238E27FC236}">
                <a16:creationId xmlns:a16="http://schemas.microsoft.com/office/drawing/2014/main" id="{ACD028DE-4CA0-6840-AA01-CAE8E6214EBD}"/>
              </a:ext>
            </a:extLst>
          </p:cNvPr>
          <p:cNvCxnSpPr>
            <a:cxnSpLocks/>
          </p:cNvCxnSpPr>
          <p:nvPr userDrawn="1"/>
        </p:nvCxnSpPr>
        <p:spPr>
          <a:xfrm>
            <a:off x="4375588" y="3850650"/>
            <a:ext cx="3463199" cy="0"/>
          </a:xfrm>
          <a:prstGeom prst="line">
            <a:avLst/>
          </a:prstGeom>
          <a:ln w="18034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platzhalter 16">
            <a:extLst>
              <a:ext uri="{FF2B5EF4-FFF2-40B4-BE49-F238E27FC236}">
                <a16:creationId xmlns:a16="http://schemas.microsoft.com/office/drawing/2014/main" id="{FCD4506B-C4C0-A64B-B410-297C6E05EB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4420579"/>
            <a:ext cx="3463199" cy="1090021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</p:txBody>
      </p:sp>
      <p:sp>
        <p:nvSpPr>
          <p:cNvPr id="27" name="Textplatzhalter 16">
            <a:extLst>
              <a:ext uri="{FF2B5EF4-FFF2-40B4-BE49-F238E27FC236}">
                <a16:creationId xmlns:a16="http://schemas.microsoft.com/office/drawing/2014/main" id="{A5E2F616-E204-684B-A788-A4B57D11D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9051" y="4420579"/>
            <a:ext cx="3463199" cy="1090021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</p:txBody>
      </p:sp>
      <p:sp>
        <p:nvSpPr>
          <p:cNvPr id="28" name="Textplatzhalter 16">
            <a:extLst>
              <a:ext uri="{FF2B5EF4-FFF2-40B4-BE49-F238E27FC236}">
                <a16:creationId xmlns:a16="http://schemas.microsoft.com/office/drawing/2014/main" id="{D3FDF83C-5431-574D-A01E-AFCDB18CCB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5588" y="4420579"/>
            <a:ext cx="3463199" cy="1090021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</p:txBody>
      </p:sp>
      <p:sp>
        <p:nvSpPr>
          <p:cNvPr id="29" name="Bildplatzhalter 10">
            <a:extLst>
              <a:ext uri="{FF2B5EF4-FFF2-40B4-BE49-F238E27FC236}">
                <a16:creationId xmlns:a16="http://schemas.microsoft.com/office/drawing/2014/main" id="{6B4C4D0A-7D4B-5849-A6C3-FDB3979FEFF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  <p:sp>
        <p:nvSpPr>
          <p:cNvPr id="30" name="Bildplatzhalter 10">
            <a:extLst>
              <a:ext uri="{FF2B5EF4-FFF2-40B4-BE49-F238E27FC236}">
                <a16:creationId xmlns:a16="http://schemas.microsoft.com/office/drawing/2014/main" id="{F54284B0-A834-BE4E-AB9B-AE031B4B16E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9751" y="1980000"/>
            <a:ext cx="3463199" cy="172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einfügen Format 4,8 x 9,62 cm</a:t>
            </a:r>
          </a:p>
        </p:txBody>
      </p:sp>
      <p:sp>
        <p:nvSpPr>
          <p:cNvPr id="31" name="Bildplatzhalter 10">
            <a:extLst>
              <a:ext uri="{FF2B5EF4-FFF2-40B4-BE49-F238E27FC236}">
                <a16:creationId xmlns:a16="http://schemas.microsoft.com/office/drawing/2014/main" id="{568D866F-6FF7-B242-8A96-E78FA080813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75588" y="1980000"/>
            <a:ext cx="3463199" cy="172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einfügen Format 4,8 x 9,62 cm</a:t>
            </a:r>
          </a:p>
        </p:txBody>
      </p:sp>
      <p:sp>
        <p:nvSpPr>
          <p:cNvPr id="32" name="Bildplatzhalter 10">
            <a:extLst>
              <a:ext uri="{FF2B5EF4-FFF2-40B4-BE49-F238E27FC236}">
                <a16:creationId xmlns:a16="http://schemas.microsoft.com/office/drawing/2014/main" id="{BB5826E6-8099-4F46-B3F8-6DBE4381675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89051" y="1980000"/>
            <a:ext cx="3463199" cy="172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einfügen Format 4,8 x 9,62 cm</a:t>
            </a:r>
          </a:p>
        </p:txBody>
      </p:sp>
    </p:spTree>
    <p:extLst>
      <p:ext uri="{BB962C8B-B14F-4D97-AF65-F5344CB8AC3E}">
        <p14:creationId xmlns:p14="http://schemas.microsoft.com/office/powerpoint/2010/main" val="37495188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⅔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0DD99-6F8E-4759-B34F-F776ADF7B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900000"/>
            <a:ext cx="9320400" cy="36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BDFD23C-E8FF-4B06-BEFE-E662B0599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991FE2-936F-4410-A5BC-520929DF7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25BFC1A6-AA23-2D4E-BDB1-3BEC049584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55625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extplatzhalter 16">
            <a:extLst>
              <a:ext uri="{FF2B5EF4-FFF2-40B4-BE49-F238E27FC236}">
                <a16:creationId xmlns:a16="http://schemas.microsoft.com/office/drawing/2014/main" id="{5F1EBB5E-BA19-644A-9C70-1CF948520D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1979999"/>
            <a:ext cx="7286399" cy="3966776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14" name="Bildplatzhalter 10">
            <a:extLst>
              <a:ext uri="{FF2B5EF4-FFF2-40B4-BE49-F238E27FC236}">
                <a16:creationId xmlns:a16="http://schemas.microsoft.com/office/drawing/2014/main" id="{E1449BDF-529C-5443-A4FB-036DDC914EC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E095E999-7F58-564F-90CB-639F980A9B1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86401" y="1987365"/>
            <a:ext cx="3463199" cy="1819092"/>
          </a:xfrm>
          <a:solidFill>
            <a:schemeClr val="accent2"/>
          </a:solidFill>
        </p:spPr>
        <p:txBody>
          <a:bodyPr lIns="288000" tIns="251999" rIns="180000" bIns="216000">
            <a:spAutoFit/>
          </a:bodyPr>
          <a:lstStyle>
            <a:lvl1pPr marL="0"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Dies ist ein Infokasten. Inhalte die besonders hervorgehoben werden sollen können hier platziert werden. </a:t>
            </a:r>
          </a:p>
        </p:txBody>
      </p:sp>
    </p:spTree>
    <p:extLst>
      <p:ext uri="{BB962C8B-B14F-4D97-AF65-F5344CB8AC3E}">
        <p14:creationId xmlns:p14="http://schemas.microsoft.com/office/powerpoint/2010/main" val="1363989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/ Headlin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0">
            <a:extLst>
              <a:ext uri="{FF2B5EF4-FFF2-40B4-BE49-F238E27FC236}">
                <a16:creationId xmlns:a16="http://schemas.microsoft.com/office/drawing/2014/main" id="{246A9055-CAD6-3D45-B64C-1DAD7C8A5E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5917901" cy="685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einfügen Format 16,44 x 19,05 cm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EF1E034-5727-428F-9754-2EC5B228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56350"/>
            <a:ext cx="5226686" cy="180000"/>
          </a:xfrm>
        </p:spPr>
        <p:txBody>
          <a:bodyPr/>
          <a:lstStyle/>
          <a:p>
            <a:r>
              <a:rPr lang="de-DE"/>
              <a:t>Klassifizierung | Fußzeile über Kopf- und Fußzeile im Menü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3DF9DB-ACE2-4F06-9355-55E8D4AB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CA41A2C2-A44D-CB44-BA49-0FFFA5E23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22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8396AF5-14C4-CC4A-B6CE-A111E257F5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3600" y="1260000"/>
            <a:ext cx="53784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Ein- bis zweizeilig </a:t>
            </a:r>
            <a:br>
              <a:rPr lang="de-DE" dirty="0"/>
            </a:br>
            <a:r>
              <a:rPr lang="de-DE" dirty="0"/>
              <a:t>27 PT Regular und Fett</a:t>
            </a:r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2FC96973-352D-6145-A2A7-9A3922E828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4100" y="2313354"/>
            <a:ext cx="5378150" cy="3626645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</p:spTree>
    <p:extLst>
      <p:ext uri="{BB962C8B-B14F-4D97-AF65-F5344CB8AC3E}">
        <p14:creationId xmlns:p14="http://schemas.microsoft.com/office/powerpoint/2010/main" val="20089438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⅔ Bild / Headlin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0">
            <a:extLst>
              <a:ext uri="{FF2B5EF4-FFF2-40B4-BE49-F238E27FC236}">
                <a16:creationId xmlns:a16="http://schemas.microsoft.com/office/drawing/2014/main" id="{246A9055-CAD6-3D45-B64C-1DAD7C8A5E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7826399" cy="685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einfügen Format 21,74 x 19,05 cm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3DF9DB-ACE2-4F06-9355-55E8D4AB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CA41A2C2-A44D-CB44-BA49-0FFFA5E232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22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8396AF5-14C4-CC4A-B6CE-A111E257F5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86078" y="1260000"/>
            <a:ext cx="3466172" cy="2238627"/>
          </a:xfrm>
        </p:spPr>
        <p:txBody>
          <a:bodyPr/>
          <a:lstStyle>
            <a:lvl1pPr>
              <a:lnSpc>
                <a:spcPts val="4200"/>
              </a:lnSpc>
              <a:defRPr sz="3900" cap="none" baseline="0"/>
            </a:lvl1pPr>
          </a:lstStyle>
          <a:p>
            <a:r>
              <a:rPr lang="de-DE" dirty="0"/>
              <a:t>Plakative Ein-leitung wegen längerer HL nicht </a:t>
            </a:r>
            <a:r>
              <a:rPr lang="de-DE" dirty="0" err="1"/>
              <a:t>versal</a:t>
            </a:r>
            <a:r>
              <a:rPr lang="de-DE" dirty="0"/>
              <a:t>.</a:t>
            </a:r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2FC96973-352D-6145-A2A7-9A3922E828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6400" y="3712308"/>
            <a:ext cx="3465850" cy="2227691"/>
          </a:xfrm>
        </p:spPr>
        <p:txBody>
          <a:bodyPr/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</p:spTree>
    <p:extLst>
      <p:ext uri="{BB962C8B-B14F-4D97-AF65-F5344CB8AC3E}">
        <p14:creationId xmlns:p14="http://schemas.microsoft.com/office/powerpoint/2010/main" val="16230241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 / Headline Überle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A794F309-8441-E143-8316-6898D26F3F3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0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5143842 h 6858000"/>
              <a:gd name="connsiteX3" fmla="*/ 11464790 w 12193200"/>
              <a:gd name="connsiteY3" fmla="*/ 5436537 h 6858000"/>
              <a:gd name="connsiteX4" fmla="*/ 8146297 w 12193200"/>
              <a:gd name="connsiteY4" fmla="*/ 6458944 h 6858000"/>
              <a:gd name="connsiteX5" fmla="*/ 7544007 w 12193200"/>
              <a:gd name="connsiteY5" fmla="*/ 6591848 h 6858000"/>
              <a:gd name="connsiteX6" fmla="*/ 7048752 w 12193200"/>
              <a:gd name="connsiteY6" fmla="*/ 6689332 h 6858000"/>
              <a:gd name="connsiteX7" fmla="*/ 6819307 w 12193200"/>
              <a:gd name="connsiteY7" fmla="*/ 6733376 h 6858000"/>
              <a:gd name="connsiteX8" fmla="*/ 6062308 w 12193200"/>
              <a:gd name="connsiteY8" fmla="*/ 6857999 h 6858000"/>
              <a:gd name="connsiteX9" fmla="*/ 6066126 w 12193200"/>
              <a:gd name="connsiteY9" fmla="*/ 6857999 h 6858000"/>
              <a:gd name="connsiteX10" fmla="*/ 6066119 w 12193200"/>
              <a:gd name="connsiteY10" fmla="*/ 6858000 h 6858000"/>
              <a:gd name="connsiteX11" fmla="*/ 0 w 121932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858000">
                <a:moveTo>
                  <a:pt x="0" y="0"/>
                </a:moveTo>
                <a:lnTo>
                  <a:pt x="12193200" y="0"/>
                </a:lnTo>
                <a:lnTo>
                  <a:pt x="12193200" y="5143842"/>
                </a:lnTo>
                <a:lnTo>
                  <a:pt x="11464790" y="5436537"/>
                </a:lnTo>
                <a:cubicBezTo>
                  <a:pt x="10392437" y="5848457"/>
                  <a:pt x="9284472" y="6191336"/>
                  <a:pt x="8146297" y="6458944"/>
                </a:cubicBezTo>
                <a:lnTo>
                  <a:pt x="7544007" y="6591848"/>
                </a:lnTo>
                <a:lnTo>
                  <a:pt x="7048752" y="6689332"/>
                </a:lnTo>
                <a:lnTo>
                  <a:pt x="6819307" y="6733376"/>
                </a:lnTo>
                <a:lnTo>
                  <a:pt x="6062308" y="6857999"/>
                </a:lnTo>
                <a:lnTo>
                  <a:pt x="6066126" y="6857999"/>
                </a:lnTo>
                <a:lnTo>
                  <a:pt x="606611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08000" tIns="72000" rIns="36000" anchor="t" anchorCtr="0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einfügen Format 21,74 x 19,05 cm</a:t>
            </a:r>
          </a:p>
        </p:txBody>
      </p:sp>
      <p:sp>
        <p:nvSpPr>
          <p:cNvPr id="21" name="Freihandform 20">
            <a:extLst>
              <a:ext uri="{FF2B5EF4-FFF2-40B4-BE49-F238E27FC236}">
                <a16:creationId xmlns:a16="http://schemas.microsoft.com/office/drawing/2014/main" id="{F2452767-55BF-E84E-A499-88B1BAC0E504}"/>
              </a:ext>
            </a:extLst>
          </p:cNvPr>
          <p:cNvSpPr/>
          <p:nvPr userDrawn="1"/>
        </p:nvSpPr>
        <p:spPr>
          <a:xfrm>
            <a:off x="6066117" y="5143331"/>
            <a:ext cx="6128352" cy="1714668"/>
          </a:xfrm>
          <a:custGeom>
            <a:avLst/>
            <a:gdLst>
              <a:gd name="connsiteX0" fmla="*/ 0 w 6128352"/>
              <a:gd name="connsiteY0" fmla="*/ 1714669 h 1714668"/>
              <a:gd name="connsiteX1" fmla="*/ 6128353 w 6128352"/>
              <a:gd name="connsiteY1" fmla="*/ 1714669 h 1714668"/>
              <a:gd name="connsiteX2" fmla="*/ 6128353 w 6128352"/>
              <a:gd name="connsiteY2" fmla="*/ 0 h 1714668"/>
              <a:gd name="connsiteX3" fmla="*/ 0 w 6128352"/>
              <a:gd name="connsiteY3" fmla="*/ 1714669 h 171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8352" h="1714668">
                <a:moveTo>
                  <a:pt x="0" y="1714669"/>
                </a:moveTo>
                <a:lnTo>
                  <a:pt x="6128353" y="1714669"/>
                </a:lnTo>
                <a:lnTo>
                  <a:pt x="6128353" y="0"/>
                </a:lnTo>
                <a:cubicBezTo>
                  <a:pt x="4197763" y="810340"/>
                  <a:pt x="2143971" y="1394597"/>
                  <a:pt x="0" y="1714669"/>
                </a:cubicBezTo>
              </a:path>
            </a:pathLst>
          </a:custGeom>
          <a:solidFill>
            <a:srgbClr val="F1C4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3" name="Titel 32">
            <a:extLst>
              <a:ext uri="{FF2B5EF4-FFF2-40B4-BE49-F238E27FC236}">
                <a16:creationId xmlns:a16="http://schemas.microsoft.com/office/drawing/2014/main" id="{473EEB9A-4F1E-FA4D-AD11-5331F29217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256749"/>
            <a:ext cx="8290105" cy="5601251"/>
          </a:xfrm>
          <a:custGeom>
            <a:avLst/>
            <a:gdLst>
              <a:gd name="connsiteX0" fmla="*/ 0 w 8290105"/>
              <a:gd name="connsiteY0" fmla="*/ 0 h 5601251"/>
              <a:gd name="connsiteX1" fmla="*/ 4595312 w 8290105"/>
              <a:gd name="connsiteY1" fmla="*/ 3682092 h 5601251"/>
              <a:gd name="connsiteX2" fmla="*/ 5181158 w 8290105"/>
              <a:gd name="connsiteY2" fmla="*/ 4039156 h 5601251"/>
              <a:gd name="connsiteX3" fmla="*/ 5266756 w 8290105"/>
              <a:gd name="connsiteY3" fmla="*/ 4088124 h 5601251"/>
              <a:gd name="connsiteX4" fmla="*/ 5780339 w 8290105"/>
              <a:gd name="connsiteY4" fmla="*/ 4381931 h 5601251"/>
              <a:gd name="connsiteX5" fmla="*/ 6400220 w 8290105"/>
              <a:gd name="connsiteY5" fmla="*/ 4714625 h 5601251"/>
              <a:gd name="connsiteX6" fmla="*/ 6503786 w 8290105"/>
              <a:gd name="connsiteY6" fmla="*/ 4766676 h 5601251"/>
              <a:gd name="connsiteX7" fmla="*/ 7025221 w 8290105"/>
              <a:gd name="connsiteY7" fmla="*/ 5028743 h 5601251"/>
              <a:gd name="connsiteX8" fmla="*/ 7635323 w 8290105"/>
              <a:gd name="connsiteY8" fmla="*/ 5314950 h 5601251"/>
              <a:gd name="connsiteX9" fmla="*/ 7635324 w 8290105"/>
              <a:gd name="connsiteY9" fmla="*/ 5314950 h 5601251"/>
              <a:gd name="connsiteX10" fmla="*/ 7655222 w 8290105"/>
              <a:gd name="connsiteY10" fmla="*/ 5324285 h 5601251"/>
              <a:gd name="connsiteX11" fmla="*/ 8286923 w 8290105"/>
              <a:gd name="connsiteY11" fmla="*/ 5599863 h 5601251"/>
              <a:gd name="connsiteX12" fmla="*/ 7637261 w 8290105"/>
              <a:gd name="connsiteY12" fmla="*/ 5316742 h 5601251"/>
              <a:gd name="connsiteX13" fmla="*/ 6062306 w 8290105"/>
              <a:gd name="connsiteY13" fmla="*/ 5601250 h 5601251"/>
              <a:gd name="connsiteX14" fmla="*/ 8290103 w 8290105"/>
              <a:gd name="connsiteY14" fmla="*/ 5601250 h 5601251"/>
              <a:gd name="connsiteX15" fmla="*/ 8290105 w 8290105"/>
              <a:gd name="connsiteY15" fmla="*/ 5601251 h 5601251"/>
              <a:gd name="connsiteX16" fmla="*/ 6066124 w 8290105"/>
              <a:gd name="connsiteY16" fmla="*/ 5601251 h 5601251"/>
              <a:gd name="connsiteX17" fmla="*/ 6062306 w 8290105"/>
              <a:gd name="connsiteY17" fmla="*/ 5601251 h 5601251"/>
              <a:gd name="connsiteX18" fmla="*/ 0 w 8290105"/>
              <a:gd name="connsiteY18" fmla="*/ 5601251 h 560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290105" h="5601251">
                <a:moveTo>
                  <a:pt x="0" y="0"/>
                </a:moveTo>
                <a:cubicBezTo>
                  <a:pt x="1362844" y="1376815"/>
                  <a:pt x="2898425" y="2616458"/>
                  <a:pt x="4595312" y="3682092"/>
                </a:cubicBezTo>
                <a:cubicBezTo>
                  <a:pt x="4788372" y="3803389"/>
                  <a:pt x="4983654" y="3922464"/>
                  <a:pt x="5181158" y="4039156"/>
                </a:cubicBezTo>
                <a:lnTo>
                  <a:pt x="5266756" y="4088124"/>
                </a:lnTo>
                <a:lnTo>
                  <a:pt x="5780339" y="4381931"/>
                </a:lnTo>
                <a:cubicBezTo>
                  <a:pt x="5986100" y="4495925"/>
                  <a:pt x="6192733" y="4606823"/>
                  <a:pt x="6400220" y="4714625"/>
                </a:cubicBezTo>
                <a:lnTo>
                  <a:pt x="6503786" y="4766676"/>
                </a:lnTo>
                <a:lnTo>
                  <a:pt x="7025221" y="5028743"/>
                </a:lnTo>
                <a:lnTo>
                  <a:pt x="7635323" y="5314950"/>
                </a:lnTo>
                <a:lnTo>
                  <a:pt x="7635324" y="5314950"/>
                </a:lnTo>
                <a:lnTo>
                  <a:pt x="7655222" y="5324285"/>
                </a:lnTo>
                <a:lnTo>
                  <a:pt x="8286923" y="5599863"/>
                </a:lnTo>
                <a:lnTo>
                  <a:pt x="7637261" y="5316742"/>
                </a:lnTo>
                <a:cubicBezTo>
                  <a:pt x="7117780" y="5427243"/>
                  <a:pt x="6593218" y="5522502"/>
                  <a:pt x="6062306" y="5601250"/>
                </a:cubicBezTo>
                <a:lnTo>
                  <a:pt x="8290103" y="5601250"/>
                </a:lnTo>
                <a:lnTo>
                  <a:pt x="8290105" y="5601251"/>
                </a:lnTo>
                <a:lnTo>
                  <a:pt x="6066124" y="5601251"/>
                </a:lnTo>
                <a:lnTo>
                  <a:pt x="6062306" y="5601251"/>
                </a:lnTo>
                <a:lnTo>
                  <a:pt x="0" y="5601251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</p:spPr>
        <p:txBody>
          <a:bodyPr wrap="square" lIns="540000" rIns="3600000" bIns="413998" anchor="b" anchorCtr="0">
            <a:noAutofit/>
          </a:bodyPr>
          <a:lstStyle>
            <a:lvl1pPr>
              <a:lnSpc>
                <a:spcPts val="4200"/>
              </a:lnSpc>
              <a:defRPr sz="39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PLAKATIVE </a:t>
            </a:r>
            <a:br>
              <a:rPr lang="de-DE" dirty="0"/>
            </a:br>
            <a:r>
              <a:rPr lang="de-DE" dirty="0"/>
              <a:t>TYPO auf Bild</a:t>
            </a:r>
            <a:br>
              <a:rPr lang="de-DE" dirty="0"/>
            </a:br>
            <a:r>
              <a:rPr lang="de-DE" dirty="0"/>
              <a:t>max. DREIZEILIG</a:t>
            </a:r>
          </a:p>
        </p:txBody>
      </p:sp>
      <p:sp>
        <p:nvSpPr>
          <p:cNvPr id="34" name="Freihandform 33">
            <a:extLst>
              <a:ext uri="{FF2B5EF4-FFF2-40B4-BE49-F238E27FC236}">
                <a16:creationId xmlns:a16="http://schemas.microsoft.com/office/drawing/2014/main" id="{B4B3C46D-21BC-594C-910D-FA5E17BDB84C}"/>
              </a:ext>
            </a:extLst>
          </p:cNvPr>
          <p:cNvSpPr/>
          <p:nvPr userDrawn="1"/>
        </p:nvSpPr>
        <p:spPr>
          <a:xfrm>
            <a:off x="6062306" y="6573492"/>
            <a:ext cx="2227799" cy="284508"/>
          </a:xfrm>
          <a:custGeom>
            <a:avLst/>
            <a:gdLst>
              <a:gd name="connsiteX0" fmla="*/ 2227800 w 2227799"/>
              <a:gd name="connsiteY0" fmla="*/ 284508 h 284508"/>
              <a:gd name="connsiteX1" fmla="*/ 1574955 w 2227799"/>
              <a:gd name="connsiteY1" fmla="*/ 0 h 284508"/>
              <a:gd name="connsiteX2" fmla="*/ 0 w 2227799"/>
              <a:gd name="connsiteY2" fmla="*/ 284508 h 284508"/>
              <a:gd name="connsiteX3" fmla="*/ 2227800 w 2227799"/>
              <a:gd name="connsiteY3" fmla="*/ 284508 h 284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799" h="284508">
                <a:moveTo>
                  <a:pt x="2227800" y="284508"/>
                </a:moveTo>
                <a:cubicBezTo>
                  <a:pt x="2009338" y="193059"/>
                  <a:pt x="1792147" y="97800"/>
                  <a:pt x="1574955" y="0"/>
                </a:cubicBezTo>
                <a:cubicBezTo>
                  <a:pt x="1055474" y="110501"/>
                  <a:pt x="530912" y="205760"/>
                  <a:pt x="0" y="284508"/>
                </a:cubicBezTo>
                <a:lnTo>
                  <a:pt x="2227800" y="284508"/>
                </a:lnTo>
                <a:close/>
              </a:path>
            </a:pathLst>
          </a:custGeom>
          <a:solidFill>
            <a:srgbClr val="00965E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6" name="Freihandform 35">
            <a:extLst>
              <a:ext uri="{FF2B5EF4-FFF2-40B4-BE49-F238E27FC236}">
                <a16:creationId xmlns:a16="http://schemas.microsoft.com/office/drawing/2014/main" id="{6CECE490-FAD2-2A46-A0C0-5F59CF931F20}"/>
              </a:ext>
            </a:extLst>
          </p:cNvPr>
          <p:cNvSpPr/>
          <p:nvPr userDrawn="1"/>
        </p:nvSpPr>
        <p:spPr>
          <a:xfrm>
            <a:off x="6066117" y="5140801"/>
            <a:ext cx="6128352" cy="1717199"/>
          </a:xfrm>
          <a:custGeom>
            <a:avLst/>
            <a:gdLst>
              <a:gd name="connsiteX0" fmla="*/ 0 w 6128352"/>
              <a:gd name="connsiteY0" fmla="*/ 1714669 h 1714668"/>
              <a:gd name="connsiteX1" fmla="*/ 6128353 w 6128352"/>
              <a:gd name="connsiteY1" fmla="*/ 1714669 h 1714668"/>
              <a:gd name="connsiteX2" fmla="*/ 6128353 w 6128352"/>
              <a:gd name="connsiteY2" fmla="*/ 0 h 1714668"/>
              <a:gd name="connsiteX3" fmla="*/ 0 w 6128352"/>
              <a:gd name="connsiteY3" fmla="*/ 1714669 h 171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8352" h="1714668">
                <a:moveTo>
                  <a:pt x="0" y="1714669"/>
                </a:moveTo>
                <a:lnTo>
                  <a:pt x="6128353" y="1714669"/>
                </a:lnTo>
                <a:lnTo>
                  <a:pt x="6128353" y="0"/>
                </a:lnTo>
                <a:cubicBezTo>
                  <a:pt x="4197763" y="810340"/>
                  <a:pt x="2143971" y="1394597"/>
                  <a:pt x="0" y="1714669"/>
                </a:cubicBezTo>
              </a:path>
            </a:pathLst>
          </a:custGeom>
          <a:solidFill>
            <a:srgbClr val="F1C4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5" name="Freihandform 34">
            <a:extLst>
              <a:ext uri="{FF2B5EF4-FFF2-40B4-BE49-F238E27FC236}">
                <a16:creationId xmlns:a16="http://schemas.microsoft.com/office/drawing/2014/main" id="{74F54451-DA23-FF4A-885E-9C3ED82FD3D7}"/>
              </a:ext>
            </a:extLst>
          </p:cNvPr>
          <p:cNvSpPr/>
          <p:nvPr userDrawn="1"/>
        </p:nvSpPr>
        <p:spPr>
          <a:xfrm>
            <a:off x="6062306" y="6570000"/>
            <a:ext cx="2227799" cy="288000"/>
          </a:xfrm>
          <a:custGeom>
            <a:avLst/>
            <a:gdLst>
              <a:gd name="connsiteX0" fmla="*/ 2227800 w 2227799"/>
              <a:gd name="connsiteY0" fmla="*/ 284508 h 284508"/>
              <a:gd name="connsiteX1" fmla="*/ 1574955 w 2227799"/>
              <a:gd name="connsiteY1" fmla="*/ 0 h 284508"/>
              <a:gd name="connsiteX2" fmla="*/ 0 w 2227799"/>
              <a:gd name="connsiteY2" fmla="*/ 284508 h 284508"/>
              <a:gd name="connsiteX3" fmla="*/ 2227800 w 2227799"/>
              <a:gd name="connsiteY3" fmla="*/ 284508 h 284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799" h="284508">
                <a:moveTo>
                  <a:pt x="2227800" y="284508"/>
                </a:moveTo>
                <a:cubicBezTo>
                  <a:pt x="2009338" y="193059"/>
                  <a:pt x="1792147" y="97800"/>
                  <a:pt x="1574955" y="0"/>
                </a:cubicBezTo>
                <a:cubicBezTo>
                  <a:pt x="1055474" y="110501"/>
                  <a:pt x="530912" y="205760"/>
                  <a:pt x="0" y="284508"/>
                </a:cubicBezTo>
                <a:lnTo>
                  <a:pt x="2227800" y="284508"/>
                </a:lnTo>
                <a:close/>
              </a:path>
            </a:pathLst>
          </a:custGeom>
          <a:solidFill>
            <a:srgbClr val="00965E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40F69DD-708E-924F-A9B9-58003C689A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7200" y="223200"/>
            <a:ext cx="1591200" cy="51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597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 /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10">
            <a:extLst>
              <a:ext uri="{FF2B5EF4-FFF2-40B4-BE49-F238E27FC236}">
                <a16:creationId xmlns:a16="http://schemas.microsoft.com/office/drawing/2014/main" id="{36A84C7A-D183-5F47-91DF-DA9F62EA5C8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12192001" cy="685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einfügen Format 33,87 x 19,05 cm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2BDC4E3E-709D-8F47-9254-CD1FF412E2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750" y="878615"/>
            <a:ext cx="5556250" cy="2160000"/>
          </a:xfrm>
        </p:spPr>
        <p:txBody>
          <a:bodyPr/>
          <a:lstStyle>
            <a:lvl1pPr>
              <a:lnSpc>
                <a:spcPts val="4200"/>
              </a:lnSpc>
              <a:defRPr sz="39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plakative </a:t>
            </a:r>
            <a:r>
              <a:rPr lang="de-DE" dirty="0" err="1"/>
              <a:t>Typo</a:t>
            </a:r>
            <a:r>
              <a:rPr lang="de-DE" dirty="0"/>
              <a:t> auf Bild Gut leserlich platzieren.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40F69DD-708E-924F-A9B9-58003C689A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7200" y="223200"/>
            <a:ext cx="1591200" cy="51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895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F257E810-30F3-9B44-8A2A-DE7EECACA5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3B2E49B-C618-4508-929C-237F4DEA3B6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0001" y="1619251"/>
            <a:ext cx="5556000" cy="3851999"/>
          </a:xfr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lang="de-DE" sz="3900" b="0" kern="1200" cap="none" spc="2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Statement für eine bessere Lesbarkeit infolge möglicher Textmenge nicht in Versalien setzen.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A0354C7-DDE3-9E4A-97CF-6A7F59240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22000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40F69DD-708E-924F-A9B9-58003C689A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77200" y="223200"/>
            <a:ext cx="1591200" cy="51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3213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32D663-39E6-4845-BB4F-CFB8D06390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F8C6DD-C2B2-494C-9106-6B79D182C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980000"/>
            <a:ext cx="11113200" cy="39667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F32A2E-E972-4F94-8FCF-3D1D4989E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8BE259-600F-498D-A87D-1A5A7BF6F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04C91AC-45E2-AB45-A9C5-512D229030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55625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39EB0AC9-DD1F-8349-A11F-C03A7A270AD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</p:spTree>
    <p:extLst>
      <p:ext uri="{BB962C8B-B14F-4D97-AF65-F5344CB8AC3E}">
        <p14:creationId xmlns:p14="http://schemas.microsoft.com/office/powerpoint/2010/main" val="3871331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B6F4A-15A0-4102-81E4-EE60B4547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Einzeilig 27 PT Regular und Fett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E4021FD-07FE-446C-86EC-EF72DFA43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80766CB-BCB6-495E-920E-52534F750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Textplatzhalter 8">
            <a:extLst>
              <a:ext uri="{FF2B5EF4-FFF2-40B4-BE49-F238E27FC236}">
                <a16:creationId xmlns:a16="http://schemas.microsoft.com/office/drawing/2014/main" id="{AB4E3D7C-A656-AD42-B692-0D79A63522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419940"/>
            <a:ext cx="5556250" cy="18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="1" baseline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1"/>
            </a:lvl2pPr>
            <a:lvl3pPr>
              <a:lnSpc>
                <a:spcPct val="100000"/>
              </a:lnSpc>
              <a:spcAft>
                <a:spcPts val="0"/>
              </a:spcAft>
              <a:defRPr sz="1200" b="1"/>
            </a:lvl3pPr>
            <a:lvl4pPr>
              <a:lnSpc>
                <a:spcPct val="100000"/>
              </a:lnSpc>
              <a:spcAft>
                <a:spcPts val="0"/>
              </a:spcAft>
              <a:defRPr sz="1200" b="1"/>
            </a:lvl4pPr>
            <a:lvl5pPr>
              <a:lnSpc>
                <a:spcPct val="100000"/>
              </a:lnSpc>
              <a:spcAft>
                <a:spcPts val="0"/>
              </a:spcAft>
              <a:defRPr sz="1200" b="1"/>
            </a:lvl5pPr>
          </a:lstStyle>
          <a:p>
            <a:pPr lvl="0"/>
            <a:r>
              <a:rPr lang="de-DE" dirty="0"/>
              <a:t>Kapitel 0 | Thema XYZ</a:t>
            </a:r>
          </a:p>
        </p:txBody>
      </p:sp>
      <p:sp>
        <p:nvSpPr>
          <p:cNvPr id="7" name="Bildplatzhalter 10">
            <a:extLst>
              <a:ext uri="{FF2B5EF4-FFF2-40B4-BE49-F238E27FC236}">
                <a16:creationId xmlns:a16="http://schemas.microsoft.com/office/drawing/2014/main" id="{A1DCB9E5-AC21-9B42-BD4C-049BF6935B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9750" y="6213475"/>
            <a:ext cx="1341438" cy="427038"/>
          </a:xfrm>
          <a:noFill/>
        </p:spPr>
        <p:txBody>
          <a:bodyPr lIns="36000" tIns="18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/>
            </a:lvl1pPr>
          </a:lstStyle>
          <a:p>
            <a:r>
              <a:rPr lang="de-DE" dirty="0"/>
              <a:t>Partnerlogo</a:t>
            </a:r>
          </a:p>
        </p:txBody>
      </p:sp>
    </p:spTree>
    <p:extLst>
      <p:ext uri="{BB962C8B-B14F-4D97-AF65-F5344CB8AC3E}">
        <p14:creationId xmlns:p14="http://schemas.microsoft.com/office/powerpoint/2010/main" val="8147008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CE3FDAA-5794-4905-8DC4-E2A289590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Klassifizierung | Fußzeile über Kopf- und Fußzeile im Menü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81F9BA-1F7C-4402-B52C-BEB2D369A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16183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D691919B-AA97-FD40-9540-06059D9B0A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D2712BF8-4B9D-9848-B643-7E46935289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3718866"/>
            <a:ext cx="6300000" cy="2228775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5400"/>
              </a:lnSpc>
              <a:defRPr sz="5100" b="0" cap="all" normalizeH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Danke für Ihre </a:t>
            </a:r>
            <a:br>
              <a:rPr lang="de-DE" dirty="0"/>
            </a:br>
            <a:r>
              <a:rPr lang="de-DE" dirty="0"/>
              <a:t>Aufmerksamkeit!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40F69DD-708E-924F-A9B9-58003C689A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800" y="576000"/>
            <a:ext cx="223200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0417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ollbild / Headline Überle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A794F309-8441-E143-8316-6898D26F3F3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0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5143842 h 6858000"/>
              <a:gd name="connsiteX3" fmla="*/ 11464790 w 12193200"/>
              <a:gd name="connsiteY3" fmla="*/ 5436537 h 6858000"/>
              <a:gd name="connsiteX4" fmla="*/ 8146297 w 12193200"/>
              <a:gd name="connsiteY4" fmla="*/ 6458944 h 6858000"/>
              <a:gd name="connsiteX5" fmla="*/ 7544007 w 12193200"/>
              <a:gd name="connsiteY5" fmla="*/ 6591848 h 6858000"/>
              <a:gd name="connsiteX6" fmla="*/ 7048752 w 12193200"/>
              <a:gd name="connsiteY6" fmla="*/ 6689332 h 6858000"/>
              <a:gd name="connsiteX7" fmla="*/ 6819307 w 12193200"/>
              <a:gd name="connsiteY7" fmla="*/ 6733376 h 6858000"/>
              <a:gd name="connsiteX8" fmla="*/ 6062308 w 12193200"/>
              <a:gd name="connsiteY8" fmla="*/ 6857999 h 6858000"/>
              <a:gd name="connsiteX9" fmla="*/ 6066126 w 12193200"/>
              <a:gd name="connsiteY9" fmla="*/ 6857999 h 6858000"/>
              <a:gd name="connsiteX10" fmla="*/ 6066119 w 12193200"/>
              <a:gd name="connsiteY10" fmla="*/ 6858000 h 6858000"/>
              <a:gd name="connsiteX11" fmla="*/ 0 w 121932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3200" h="6858000">
                <a:moveTo>
                  <a:pt x="0" y="0"/>
                </a:moveTo>
                <a:lnTo>
                  <a:pt x="12193200" y="0"/>
                </a:lnTo>
                <a:lnTo>
                  <a:pt x="12193200" y="5143842"/>
                </a:lnTo>
                <a:lnTo>
                  <a:pt x="11464790" y="5436537"/>
                </a:lnTo>
                <a:cubicBezTo>
                  <a:pt x="10392437" y="5848457"/>
                  <a:pt x="9284472" y="6191336"/>
                  <a:pt x="8146297" y="6458944"/>
                </a:cubicBezTo>
                <a:lnTo>
                  <a:pt x="7544007" y="6591848"/>
                </a:lnTo>
                <a:lnTo>
                  <a:pt x="7048752" y="6689332"/>
                </a:lnTo>
                <a:lnTo>
                  <a:pt x="6819307" y="6733376"/>
                </a:lnTo>
                <a:lnTo>
                  <a:pt x="6062308" y="6857999"/>
                </a:lnTo>
                <a:lnTo>
                  <a:pt x="6066126" y="6857999"/>
                </a:lnTo>
                <a:lnTo>
                  <a:pt x="606611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08000" tIns="72000" rIns="36000" anchor="t" anchorCtr="0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einfügen Format 21,74 x 19,05 cm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77972F-6B97-814B-A0D1-FD46E5C0C5FF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9756000" y="208800"/>
            <a:ext cx="2008800" cy="507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.</a:t>
            </a:r>
          </a:p>
        </p:txBody>
      </p:sp>
      <p:sp>
        <p:nvSpPr>
          <p:cNvPr id="21" name="Freihandform 20">
            <a:extLst>
              <a:ext uri="{FF2B5EF4-FFF2-40B4-BE49-F238E27FC236}">
                <a16:creationId xmlns:a16="http://schemas.microsoft.com/office/drawing/2014/main" id="{F2452767-55BF-E84E-A499-88B1BAC0E504}"/>
              </a:ext>
            </a:extLst>
          </p:cNvPr>
          <p:cNvSpPr/>
          <p:nvPr userDrawn="1"/>
        </p:nvSpPr>
        <p:spPr>
          <a:xfrm>
            <a:off x="6066117" y="5143331"/>
            <a:ext cx="6128352" cy="1714668"/>
          </a:xfrm>
          <a:custGeom>
            <a:avLst/>
            <a:gdLst>
              <a:gd name="connsiteX0" fmla="*/ 0 w 6128352"/>
              <a:gd name="connsiteY0" fmla="*/ 1714669 h 1714668"/>
              <a:gd name="connsiteX1" fmla="*/ 6128353 w 6128352"/>
              <a:gd name="connsiteY1" fmla="*/ 1714669 h 1714668"/>
              <a:gd name="connsiteX2" fmla="*/ 6128353 w 6128352"/>
              <a:gd name="connsiteY2" fmla="*/ 0 h 1714668"/>
              <a:gd name="connsiteX3" fmla="*/ 0 w 6128352"/>
              <a:gd name="connsiteY3" fmla="*/ 1714669 h 171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8352" h="1714668">
                <a:moveTo>
                  <a:pt x="0" y="1714669"/>
                </a:moveTo>
                <a:lnTo>
                  <a:pt x="6128353" y="1714669"/>
                </a:lnTo>
                <a:lnTo>
                  <a:pt x="6128353" y="0"/>
                </a:lnTo>
                <a:cubicBezTo>
                  <a:pt x="4197763" y="810340"/>
                  <a:pt x="2143971" y="1394597"/>
                  <a:pt x="0" y="1714669"/>
                </a:cubicBezTo>
              </a:path>
            </a:pathLst>
          </a:custGeom>
          <a:solidFill>
            <a:srgbClr val="F1C4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3" name="Titel 32">
            <a:extLst>
              <a:ext uri="{FF2B5EF4-FFF2-40B4-BE49-F238E27FC236}">
                <a16:creationId xmlns:a16="http://schemas.microsoft.com/office/drawing/2014/main" id="{473EEB9A-4F1E-FA4D-AD11-5331F29217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256749"/>
            <a:ext cx="8290105" cy="5601251"/>
          </a:xfrm>
          <a:custGeom>
            <a:avLst/>
            <a:gdLst>
              <a:gd name="connsiteX0" fmla="*/ 0 w 8290105"/>
              <a:gd name="connsiteY0" fmla="*/ 0 h 5601251"/>
              <a:gd name="connsiteX1" fmla="*/ 4595312 w 8290105"/>
              <a:gd name="connsiteY1" fmla="*/ 3682092 h 5601251"/>
              <a:gd name="connsiteX2" fmla="*/ 5181158 w 8290105"/>
              <a:gd name="connsiteY2" fmla="*/ 4039156 h 5601251"/>
              <a:gd name="connsiteX3" fmla="*/ 5266756 w 8290105"/>
              <a:gd name="connsiteY3" fmla="*/ 4088124 h 5601251"/>
              <a:gd name="connsiteX4" fmla="*/ 5780339 w 8290105"/>
              <a:gd name="connsiteY4" fmla="*/ 4381931 h 5601251"/>
              <a:gd name="connsiteX5" fmla="*/ 6400220 w 8290105"/>
              <a:gd name="connsiteY5" fmla="*/ 4714625 h 5601251"/>
              <a:gd name="connsiteX6" fmla="*/ 6503786 w 8290105"/>
              <a:gd name="connsiteY6" fmla="*/ 4766676 h 5601251"/>
              <a:gd name="connsiteX7" fmla="*/ 7025221 w 8290105"/>
              <a:gd name="connsiteY7" fmla="*/ 5028743 h 5601251"/>
              <a:gd name="connsiteX8" fmla="*/ 7635323 w 8290105"/>
              <a:gd name="connsiteY8" fmla="*/ 5314950 h 5601251"/>
              <a:gd name="connsiteX9" fmla="*/ 7635324 w 8290105"/>
              <a:gd name="connsiteY9" fmla="*/ 5314950 h 5601251"/>
              <a:gd name="connsiteX10" fmla="*/ 7655222 w 8290105"/>
              <a:gd name="connsiteY10" fmla="*/ 5324285 h 5601251"/>
              <a:gd name="connsiteX11" fmla="*/ 8286923 w 8290105"/>
              <a:gd name="connsiteY11" fmla="*/ 5599863 h 5601251"/>
              <a:gd name="connsiteX12" fmla="*/ 7637261 w 8290105"/>
              <a:gd name="connsiteY12" fmla="*/ 5316742 h 5601251"/>
              <a:gd name="connsiteX13" fmla="*/ 6062306 w 8290105"/>
              <a:gd name="connsiteY13" fmla="*/ 5601250 h 5601251"/>
              <a:gd name="connsiteX14" fmla="*/ 8290103 w 8290105"/>
              <a:gd name="connsiteY14" fmla="*/ 5601250 h 5601251"/>
              <a:gd name="connsiteX15" fmla="*/ 8290105 w 8290105"/>
              <a:gd name="connsiteY15" fmla="*/ 5601251 h 5601251"/>
              <a:gd name="connsiteX16" fmla="*/ 6066124 w 8290105"/>
              <a:gd name="connsiteY16" fmla="*/ 5601251 h 5601251"/>
              <a:gd name="connsiteX17" fmla="*/ 6062306 w 8290105"/>
              <a:gd name="connsiteY17" fmla="*/ 5601251 h 5601251"/>
              <a:gd name="connsiteX18" fmla="*/ 0 w 8290105"/>
              <a:gd name="connsiteY18" fmla="*/ 5601251 h 560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290105" h="5601251">
                <a:moveTo>
                  <a:pt x="0" y="0"/>
                </a:moveTo>
                <a:cubicBezTo>
                  <a:pt x="1362844" y="1376815"/>
                  <a:pt x="2898425" y="2616458"/>
                  <a:pt x="4595312" y="3682092"/>
                </a:cubicBezTo>
                <a:cubicBezTo>
                  <a:pt x="4788372" y="3803389"/>
                  <a:pt x="4983654" y="3922464"/>
                  <a:pt x="5181158" y="4039156"/>
                </a:cubicBezTo>
                <a:lnTo>
                  <a:pt x="5266756" y="4088124"/>
                </a:lnTo>
                <a:lnTo>
                  <a:pt x="5780339" y="4381931"/>
                </a:lnTo>
                <a:cubicBezTo>
                  <a:pt x="5986100" y="4495925"/>
                  <a:pt x="6192733" y="4606823"/>
                  <a:pt x="6400220" y="4714625"/>
                </a:cubicBezTo>
                <a:lnTo>
                  <a:pt x="6503786" y="4766676"/>
                </a:lnTo>
                <a:lnTo>
                  <a:pt x="7025221" y="5028743"/>
                </a:lnTo>
                <a:lnTo>
                  <a:pt x="7635323" y="5314950"/>
                </a:lnTo>
                <a:lnTo>
                  <a:pt x="7635324" y="5314950"/>
                </a:lnTo>
                <a:lnTo>
                  <a:pt x="7655222" y="5324285"/>
                </a:lnTo>
                <a:lnTo>
                  <a:pt x="8286923" y="5599863"/>
                </a:lnTo>
                <a:lnTo>
                  <a:pt x="7637261" y="5316742"/>
                </a:lnTo>
                <a:cubicBezTo>
                  <a:pt x="7117780" y="5427243"/>
                  <a:pt x="6593218" y="5522502"/>
                  <a:pt x="6062306" y="5601250"/>
                </a:cubicBezTo>
                <a:lnTo>
                  <a:pt x="8290103" y="5601250"/>
                </a:lnTo>
                <a:lnTo>
                  <a:pt x="8290105" y="5601251"/>
                </a:lnTo>
                <a:lnTo>
                  <a:pt x="6066124" y="5601251"/>
                </a:lnTo>
                <a:lnTo>
                  <a:pt x="6062306" y="5601251"/>
                </a:lnTo>
                <a:lnTo>
                  <a:pt x="0" y="5601251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</p:spPr>
        <p:txBody>
          <a:bodyPr wrap="square" lIns="540000" rIns="3600000" bIns="413998" anchor="b" anchorCtr="0">
            <a:noAutofit/>
          </a:bodyPr>
          <a:lstStyle>
            <a:lvl1pPr>
              <a:lnSpc>
                <a:spcPts val="4200"/>
              </a:lnSpc>
              <a:defRPr sz="39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PLAKATIVE </a:t>
            </a:r>
            <a:br>
              <a:rPr lang="de-DE" dirty="0"/>
            </a:br>
            <a:r>
              <a:rPr lang="de-DE" dirty="0"/>
              <a:t>TYPO auf Bild</a:t>
            </a:r>
            <a:br>
              <a:rPr lang="de-DE" dirty="0"/>
            </a:br>
            <a:r>
              <a:rPr lang="de-DE" dirty="0"/>
              <a:t>max. DREIZEILIG</a:t>
            </a:r>
          </a:p>
        </p:txBody>
      </p:sp>
      <p:sp>
        <p:nvSpPr>
          <p:cNvPr id="34" name="Freihandform 33">
            <a:extLst>
              <a:ext uri="{FF2B5EF4-FFF2-40B4-BE49-F238E27FC236}">
                <a16:creationId xmlns:a16="http://schemas.microsoft.com/office/drawing/2014/main" id="{B4B3C46D-21BC-594C-910D-FA5E17BDB84C}"/>
              </a:ext>
            </a:extLst>
          </p:cNvPr>
          <p:cNvSpPr/>
          <p:nvPr userDrawn="1"/>
        </p:nvSpPr>
        <p:spPr>
          <a:xfrm>
            <a:off x="6062306" y="6573492"/>
            <a:ext cx="2227799" cy="284508"/>
          </a:xfrm>
          <a:custGeom>
            <a:avLst/>
            <a:gdLst>
              <a:gd name="connsiteX0" fmla="*/ 2227800 w 2227799"/>
              <a:gd name="connsiteY0" fmla="*/ 284508 h 284508"/>
              <a:gd name="connsiteX1" fmla="*/ 1574955 w 2227799"/>
              <a:gd name="connsiteY1" fmla="*/ 0 h 284508"/>
              <a:gd name="connsiteX2" fmla="*/ 0 w 2227799"/>
              <a:gd name="connsiteY2" fmla="*/ 284508 h 284508"/>
              <a:gd name="connsiteX3" fmla="*/ 2227800 w 2227799"/>
              <a:gd name="connsiteY3" fmla="*/ 284508 h 284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799" h="284508">
                <a:moveTo>
                  <a:pt x="2227800" y="284508"/>
                </a:moveTo>
                <a:cubicBezTo>
                  <a:pt x="2009338" y="193059"/>
                  <a:pt x="1792147" y="97800"/>
                  <a:pt x="1574955" y="0"/>
                </a:cubicBezTo>
                <a:cubicBezTo>
                  <a:pt x="1055474" y="110501"/>
                  <a:pt x="530912" y="205760"/>
                  <a:pt x="0" y="284508"/>
                </a:cubicBezTo>
                <a:lnTo>
                  <a:pt x="2227800" y="284508"/>
                </a:lnTo>
                <a:close/>
              </a:path>
            </a:pathLst>
          </a:custGeom>
          <a:solidFill>
            <a:srgbClr val="00965E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6" name="Freihandform 35">
            <a:extLst>
              <a:ext uri="{FF2B5EF4-FFF2-40B4-BE49-F238E27FC236}">
                <a16:creationId xmlns:a16="http://schemas.microsoft.com/office/drawing/2014/main" id="{6CECE490-FAD2-2A46-A0C0-5F59CF931F20}"/>
              </a:ext>
            </a:extLst>
          </p:cNvPr>
          <p:cNvSpPr/>
          <p:nvPr userDrawn="1"/>
        </p:nvSpPr>
        <p:spPr>
          <a:xfrm>
            <a:off x="6066117" y="5140801"/>
            <a:ext cx="6128352" cy="1717199"/>
          </a:xfrm>
          <a:custGeom>
            <a:avLst/>
            <a:gdLst>
              <a:gd name="connsiteX0" fmla="*/ 0 w 6128352"/>
              <a:gd name="connsiteY0" fmla="*/ 1714669 h 1714668"/>
              <a:gd name="connsiteX1" fmla="*/ 6128353 w 6128352"/>
              <a:gd name="connsiteY1" fmla="*/ 1714669 h 1714668"/>
              <a:gd name="connsiteX2" fmla="*/ 6128353 w 6128352"/>
              <a:gd name="connsiteY2" fmla="*/ 0 h 1714668"/>
              <a:gd name="connsiteX3" fmla="*/ 0 w 6128352"/>
              <a:gd name="connsiteY3" fmla="*/ 1714669 h 171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8352" h="1714668">
                <a:moveTo>
                  <a:pt x="0" y="1714669"/>
                </a:moveTo>
                <a:lnTo>
                  <a:pt x="6128353" y="1714669"/>
                </a:lnTo>
                <a:lnTo>
                  <a:pt x="6128353" y="0"/>
                </a:lnTo>
                <a:cubicBezTo>
                  <a:pt x="4197763" y="810340"/>
                  <a:pt x="2143971" y="1394597"/>
                  <a:pt x="0" y="1714669"/>
                </a:cubicBezTo>
              </a:path>
            </a:pathLst>
          </a:custGeom>
          <a:solidFill>
            <a:srgbClr val="F1C4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5" name="Freihandform 34">
            <a:extLst>
              <a:ext uri="{FF2B5EF4-FFF2-40B4-BE49-F238E27FC236}">
                <a16:creationId xmlns:a16="http://schemas.microsoft.com/office/drawing/2014/main" id="{74F54451-DA23-FF4A-885E-9C3ED82FD3D7}"/>
              </a:ext>
            </a:extLst>
          </p:cNvPr>
          <p:cNvSpPr/>
          <p:nvPr userDrawn="1"/>
        </p:nvSpPr>
        <p:spPr>
          <a:xfrm>
            <a:off x="6062306" y="6570000"/>
            <a:ext cx="2227799" cy="288000"/>
          </a:xfrm>
          <a:custGeom>
            <a:avLst/>
            <a:gdLst>
              <a:gd name="connsiteX0" fmla="*/ 2227800 w 2227799"/>
              <a:gd name="connsiteY0" fmla="*/ 284508 h 284508"/>
              <a:gd name="connsiteX1" fmla="*/ 1574955 w 2227799"/>
              <a:gd name="connsiteY1" fmla="*/ 0 h 284508"/>
              <a:gd name="connsiteX2" fmla="*/ 0 w 2227799"/>
              <a:gd name="connsiteY2" fmla="*/ 284508 h 284508"/>
              <a:gd name="connsiteX3" fmla="*/ 2227800 w 2227799"/>
              <a:gd name="connsiteY3" fmla="*/ 284508 h 284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799" h="284508">
                <a:moveTo>
                  <a:pt x="2227800" y="284508"/>
                </a:moveTo>
                <a:cubicBezTo>
                  <a:pt x="2009338" y="193059"/>
                  <a:pt x="1792147" y="97800"/>
                  <a:pt x="1574955" y="0"/>
                </a:cubicBezTo>
                <a:cubicBezTo>
                  <a:pt x="1055474" y="110501"/>
                  <a:pt x="530912" y="205760"/>
                  <a:pt x="0" y="284508"/>
                </a:cubicBezTo>
                <a:lnTo>
                  <a:pt x="2227800" y="284508"/>
                </a:lnTo>
                <a:close/>
              </a:path>
            </a:pathLst>
          </a:custGeom>
          <a:solidFill>
            <a:srgbClr val="00965E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28183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ollbild /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10">
            <a:extLst>
              <a:ext uri="{FF2B5EF4-FFF2-40B4-BE49-F238E27FC236}">
                <a16:creationId xmlns:a16="http://schemas.microsoft.com/office/drawing/2014/main" id="{36A84C7A-D183-5F47-91DF-DA9F62EA5C8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12192001" cy="6858000"/>
          </a:xfrm>
          <a:solidFill>
            <a:schemeClr val="bg1">
              <a:lumMod val="85000"/>
            </a:schemeClr>
          </a:solidFill>
        </p:spPr>
        <p:txBody>
          <a:bodyPr lIns="108000" tIns="72000" rIns="3600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einfügen Format 33,87 x 19,05 cm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77972F-6B97-814B-A0D1-FD46E5C0C5FF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9756000" y="208800"/>
            <a:ext cx="2008800" cy="507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.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2BDC4E3E-709D-8F47-9254-CD1FF412E2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750" y="878615"/>
            <a:ext cx="5556250" cy="2160000"/>
          </a:xfrm>
        </p:spPr>
        <p:txBody>
          <a:bodyPr/>
          <a:lstStyle>
            <a:lvl1pPr>
              <a:lnSpc>
                <a:spcPts val="4200"/>
              </a:lnSpc>
              <a:defRPr sz="39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plakative </a:t>
            </a:r>
            <a:r>
              <a:rPr lang="de-DE" dirty="0" err="1"/>
              <a:t>Typo</a:t>
            </a:r>
            <a:r>
              <a:rPr lang="de-DE" dirty="0"/>
              <a:t> auf Bild Gut leserlich platzieren.</a:t>
            </a:r>
          </a:p>
        </p:txBody>
      </p:sp>
    </p:spTree>
    <p:extLst>
      <p:ext uri="{BB962C8B-B14F-4D97-AF65-F5344CB8AC3E}">
        <p14:creationId xmlns:p14="http://schemas.microsoft.com/office/powerpoint/2010/main" val="11947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image" Target="../media/image11.svg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image" Target="../media/image10.png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30A0CEC-5F77-4EB8-AD7B-D4449CAE0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900000"/>
            <a:ext cx="9320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Headline Einzeilig 27 PT Regular und Fett</a:t>
            </a:r>
            <a:endParaRPr lang="de-DE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BE707C-C2B4-446F-BDF3-EA3D85413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980000"/>
            <a:ext cx="11113200" cy="3954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313FFB2-7CB0-46ED-BC68-7752ED6B7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18871" y="6356350"/>
            <a:ext cx="900381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spc="20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Klassifizierung | Fußzeile über Kopf- und Fußzeile im Menü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BA256A-FD25-48F3-B108-F30D8DDB2C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4250" y="6356350"/>
            <a:ext cx="288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spc="20" baseline="0">
                <a:solidFill>
                  <a:schemeClr val="tx1"/>
                </a:solidFill>
              </a:defRPr>
            </a:lvl1pPr>
          </a:lstStyle>
          <a:p>
            <a:fld id="{F3A92829-B4C1-47AC-80FB-41B297CFA494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F310960-6784-0B42-90D8-33656CB450EA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754925" y="207950"/>
            <a:ext cx="2008800" cy="508557"/>
          </a:xfrm>
          <a:prstGeom prst="rect">
            <a:avLst/>
          </a:prstGeom>
        </p:spPr>
      </p:pic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B8D378DB-9C39-4543-AB19-E22F7D8BFD3A}"/>
              </a:ext>
            </a:extLst>
          </p:cNvPr>
          <p:cNvCxnSpPr>
            <a:cxnSpLocks/>
          </p:cNvCxnSpPr>
          <p:nvPr userDrawn="1"/>
        </p:nvCxnSpPr>
        <p:spPr>
          <a:xfrm>
            <a:off x="11653200" y="-311727"/>
            <a:ext cx="0" cy="270000"/>
          </a:xfrm>
          <a:prstGeom prst="line">
            <a:avLst/>
          </a:prstGeom>
          <a:ln w="127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9CF2BB86-523E-0540-9925-39A1FC9D1540}"/>
              </a:ext>
            </a:extLst>
          </p:cNvPr>
          <p:cNvCxnSpPr>
            <a:cxnSpLocks/>
          </p:cNvCxnSpPr>
          <p:nvPr userDrawn="1"/>
        </p:nvCxnSpPr>
        <p:spPr>
          <a:xfrm>
            <a:off x="540000" y="-311727"/>
            <a:ext cx="0" cy="270000"/>
          </a:xfrm>
          <a:prstGeom prst="line">
            <a:avLst/>
          </a:prstGeom>
          <a:ln w="127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3685A888-64F5-8441-A2CA-3B07EF468F1C}"/>
              </a:ext>
            </a:extLst>
          </p:cNvPr>
          <p:cNvCxnSpPr>
            <a:cxnSpLocks/>
          </p:cNvCxnSpPr>
          <p:nvPr userDrawn="1"/>
        </p:nvCxnSpPr>
        <p:spPr>
          <a:xfrm>
            <a:off x="11653200" y="6878782"/>
            <a:ext cx="0" cy="270000"/>
          </a:xfrm>
          <a:prstGeom prst="line">
            <a:avLst/>
          </a:prstGeom>
          <a:ln w="127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>
            <a:extLst>
              <a:ext uri="{FF2B5EF4-FFF2-40B4-BE49-F238E27FC236}">
                <a16:creationId xmlns:a16="http://schemas.microsoft.com/office/drawing/2014/main" id="{05160084-D145-D341-899C-B123784CFCDF}"/>
              </a:ext>
            </a:extLst>
          </p:cNvPr>
          <p:cNvCxnSpPr>
            <a:cxnSpLocks/>
          </p:cNvCxnSpPr>
          <p:nvPr userDrawn="1"/>
        </p:nvCxnSpPr>
        <p:spPr>
          <a:xfrm>
            <a:off x="540000" y="6878782"/>
            <a:ext cx="0" cy="270000"/>
          </a:xfrm>
          <a:prstGeom prst="line">
            <a:avLst/>
          </a:prstGeom>
          <a:ln w="127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4BFD605C-A861-4B47-8405-3595C66D1FFD}"/>
              </a:ext>
            </a:extLst>
          </p:cNvPr>
          <p:cNvSpPr txBox="1"/>
          <p:nvPr userDrawn="1"/>
        </p:nvSpPr>
        <p:spPr>
          <a:xfrm>
            <a:off x="612198" y="-245977"/>
            <a:ext cx="44723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800" dirty="0"/>
              <a:t>x = 1,5 cm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80299F65-3198-8846-9E35-290602C3344B}"/>
              </a:ext>
            </a:extLst>
          </p:cNvPr>
          <p:cNvSpPr txBox="1"/>
          <p:nvPr userDrawn="1"/>
        </p:nvSpPr>
        <p:spPr>
          <a:xfrm>
            <a:off x="11021070" y="-245977"/>
            <a:ext cx="58990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/>
              <a:t>x = 23,37 cm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9733FF59-115D-2446-8B90-EA0C9F6D884B}"/>
              </a:ext>
            </a:extLst>
          </p:cNvPr>
          <p:cNvSpPr txBox="1"/>
          <p:nvPr userDrawn="1"/>
        </p:nvSpPr>
        <p:spPr>
          <a:xfrm>
            <a:off x="2496000" y="-245977"/>
            <a:ext cx="7200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800" noProof="1"/>
              <a:t>Layoutbereich</a:t>
            </a:r>
            <a:r>
              <a:rPr lang="de-DE" sz="800" dirty="0"/>
              <a:t> 30,87 cm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2CAF3B7-EF1A-7241-9BDD-19E35885FE47}"/>
              </a:ext>
            </a:extLst>
          </p:cNvPr>
          <p:cNvSpPr txBox="1"/>
          <p:nvPr userDrawn="1"/>
        </p:nvSpPr>
        <p:spPr>
          <a:xfrm>
            <a:off x="612198" y="6923751"/>
            <a:ext cx="44723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800" dirty="0"/>
              <a:t>x = 1,5 cm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6484FBDE-D2B8-E345-AC87-00D5429CED8E}"/>
              </a:ext>
            </a:extLst>
          </p:cNvPr>
          <p:cNvSpPr txBox="1"/>
          <p:nvPr userDrawn="1"/>
        </p:nvSpPr>
        <p:spPr>
          <a:xfrm>
            <a:off x="11021070" y="6923751"/>
            <a:ext cx="58990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/>
              <a:t>x = 23,37 cm</a:t>
            </a:r>
          </a:p>
        </p:txBody>
      </p:sp>
      <p:cxnSp>
        <p:nvCxnSpPr>
          <p:cNvPr id="26" name="Gerade Verbindung 25">
            <a:extLst>
              <a:ext uri="{FF2B5EF4-FFF2-40B4-BE49-F238E27FC236}">
                <a16:creationId xmlns:a16="http://schemas.microsoft.com/office/drawing/2014/main" id="{F78468EA-6D7C-6345-97E0-54199C7C06C3}"/>
              </a:ext>
            </a:extLst>
          </p:cNvPr>
          <p:cNvCxnSpPr/>
          <p:nvPr userDrawn="1"/>
        </p:nvCxnSpPr>
        <p:spPr>
          <a:xfrm>
            <a:off x="-353128" y="290945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C60432C4-EDE6-8040-B1D0-24C0697AFEE4}"/>
              </a:ext>
            </a:extLst>
          </p:cNvPr>
          <p:cNvSpPr txBox="1"/>
          <p:nvPr userDrawn="1"/>
        </p:nvSpPr>
        <p:spPr>
          <a:xfrm>
            <a:off x="-456628" y="310542"/>
            <a:ext cx="37350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 err="1"/>
              <a:t>y</a:t>
            </a:r>
            <a:r>
              <a:rPr lang="de-DE" sz="800" dirty="0"/>
              <a:t> = 1 cm</a:t>
            </a:r>
          </a:p>
        </p:txBody>
      </p:sp>
      <p:cxnSp>
        <p:nvCxnSpPr>
          <p:cNvPr id="29" name="Gerade Verbindung 28">
            <a:extLst>
              <a:ext uri="{FF2B5EF4-FFF2-40B4-BE49-F238E27FC236}">
                <a16:creationId xmlns:a16="http://schemas.microsoft.com/office/drawing/2014/main" id="{E05D83DB-8DA5-864A-8698-A4CFE1D3442E}"/>
              </a:ext>
            </a:extLst>
          </p:cNvPr>
          <p:cNvCxnSpPr/>
          <p:nvPr userDrawn="1"/>
        </p:nvCxnSpPr>
        <p:spPr>
          <a:xfrm>
            <a:off x="-353128" y="6498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1AE6BBEC-0F63-2349-8611-D02D3530D285}"/>
              </a:ext>
            </a:extLst>
          </p:cNvPr>
          <p:cNvSpPr txBox="1"/>
          <p:nvPr userDrawn="1"/>
        </p:nvSpPr>
        <p:spPr>
          <a:xfrm>
            <a:off x="-669827" y="6513915"/>
            <a:ext cx="58669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 err="1"/>
              <a:t>y</a:t>
            </a:r>
            <a:r>
              <a:rPr lang="de-DE" sz="800" dirty="0"/>
              <a:t> = 18,05 cm</a:t>
            </a:r>
          </a:p>
        </p:txBody>
      </p:sp>
      <p:cxnSp>
        <p:nvCxnSpPr>
          <p:cNvPr id="31" name="Gerade Verbindung 30">
            <a:extLst>
              <a:ext uri="{FF2B5EF4-FFF2-40B4-BE49-F238E27FC236}">
                <a16:creationId xmlns:a16="http://schemas.microsoft.com/office/drawing/2014/main" id="{50EB8742-A656-7E40-9977-BD25D5071B61}"/>
              </a:ext>
            </a:extLst>
          </p:cNvPr>
          <p:cNvCxnSpPr/>
          <p:nvPr userDrawn="1"/>
        </p:nvCxnSpPr>
        <p:spPr>
          <a:xfrm>
            <a:off x="12274646" y="290945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0A66E7E7-B598-2C4B-8618-A73CD6A14F24}"/>
              </a:ext>
            </a:extLst>
          </p:cNvPr>
          <p:cNvSpPr txBox="1"/>
          <p:nvPr userDrawn="1"/>
        </p:nvSpPr>
        <p:spPr>
          <a:xfrm>
            <a:off x="12274646" y="310542"/>
            <a:ext cx="37350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de-DE" sz="800" dirty="0" err="1"/>
              <a:t>y</a:t>
            </a:r>
            <a:r>
              <a:rPr lang="de-DE" sz="800" dirty="0"/>
              <a:t> = 1 cm</a:t>
            </a:r>
          </a:p>
        </p:txBody>
      </p:sp>
      <p:cxnSp>
        <p:nvCxnSpPr>
          <p:cNvPr id="33" name="Gerade Verbindung 32">
            <a:extLst>
              <a:ext uri="{FF2B5EF4-FFF2-40B4-BE49-F238E27FC236}">
                <a16:creationId xmlns:a16="http://schemas.microsoft.com/office/drawing/2014/main" id="{B9855876-0911-6047-A44A-D20F72510DF4}"/>
              </a:ext>
            </a:extLst>
          </p:cNvPr>
          <p:cNvCxnSpPr/>
          <p:nvPr userDrawn="1"/>
        </p:nvCxnSpPr>
        <p:spPr>
          <a:xfrm>
            <a:off x="12274646" y="6498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>
            <a:extLst>
              <a:ext uri="{FF2B5EF4-FFF2-40B4-BE49-F238E27FC236}">
                <a16:creationId xmlns:a16="http://schemas.microsoft.com/office/drawing/2014/main" id="{1BB5E736-8FC6-864E-A83A-C1CCE5CFA095}"/>
              </a:ext>
            </a:extLst>
          </p:cNvPr>
          <p:cNvSpPr txBox="1"/>
          <p:nvPr userDrawn="1"/>
        </p:nvSpPr>
        <p:spPr>
          <a:xfrm>
            <a:off x="12274646" y="6513915"/>
            <a:ext cx="58669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de-DE" sz="800" dirty="0" err="1"/>
              <a:t>y</a:t>
            </a:r>
            <a:r>
              <a:rPr lang="de-DE" sz="800" dirty="0"/>
              <a:t> = 18,05 cm</a:t>
            </a:r>
          </a:p>
        </p:txBody>
      </p:sp>
      <p:cxnSp>
        <p:nvCxnSpPr>
          <p:cNvPr id="35" name="Gerade Verbindung 34">
            <a:extLst>
              <a:ext uri="{FF2B5EF4-FFF2-40B4-BE49-F238E27FC236}">
                <a16:creationId xmlns:a16="http://schemas.microsoft.com/office/drawing/2014/main" id="{D8DB71AD-3302-BC48-81CF-BC30DD00591A}"/>
              </a:ext>
            </a:extLst>
          </p:cNvPr>
          <p:cNvCxnSpPr/>
          <p:nvPr userDrawn="1"/>
        </p:nvCxnSpPr>
        <p:spPr>
          <a:xfrm>
            <a:off x="-353128" y="5940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feld 35">
            <a:extLst>
              <a:ext uri="{FF2B5EF4-FFF2-40B4-BE49-F238E27FC236}">
                <a16:creationId xmlns:a16="http://schemas.microsoft.com/office/drawing/2014/main" id="{DB50DCD6-DEA0-C94A-B8FD-96ADD5F1A6E4}"/>
              </a:ext>
            </a:extLst>
          </p:cNvPr>
          <p:cNvSpPr txBox="1"/>
          <p:nvPr userDrawn="1"/>
        </p:nvSpPr>
        <p:spPr>
          <a:xfrm>
            <a:off x="-600897" y="5969000"/>
            <a:ext cx="51776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 err="1"/>
              <a:t>y</a:t>
            </a:r>
            <a:r>
              <a:rPr lang="de-DE" sz="800" dirty="0"/>
              <a:t> = 16,5 cm</a:t>
            </a:r>
          </a:p>
        </p:txBody>
      </p:sp>
      <p:cxnSp>
        <p:nvCxnSpPr>
          <p:cNvPr id="37" name="Gerade Verbindung 36">
            <a:extLst>
              <a:ext uri="{FF2B5EF4-FFF2-40B4-BE49-F238E27FC236}">
                <a16:creationId xmlns:a16="http://schemas.microsoft.com/office/drawing/2014/main" id="{ABD37221-3403-9F4D-A5D4-B51E7BE6FD10}"/>
              </a:ext>
            </a:extLst>
          </p:cNvPr>
          <p:cNvCxnSpPr/>
          <p:nvPr userDrawn="1"/>
        </p:nvCxnSpPr>
        <p:spPr>
          <a:xfrm>
            <a:off x="12274646" y="5941973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>
            <a:extLst>
              <a:ext uri="{FF2B5EF4-FFF2-40B4-BE49-F238E27FC236}">
                <a16:creationId xmlns:a16="http://schemas.microsoft.com/office/drawing/2014/main" id="{4BA1E32C-91A3-0943-B4FA-7BAC0C1210C7}"/>
              </a:ext>
            </a:extLst>
          </p:cNvPr>
          <p:cNvSpPr txBox="1"/>
          <p:nvPr userDrawn="1"/>
        </p:nvSpPr>
        <p:spPr>
          <a:xfrm>
            <a:off x="12274646" y="5957888"/>
            <a:ext cx="51777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de-DE" sz="800" dirty="0" err="1"/>
              <a:t>y</a:t>
            </a:r>
            <a:r>
              <a:rPr lang="de-DE" sz="800" dirty="0"/>
              <a:t> = 16,5 cm</a:t>
            </a:r>
          </a:p>
        </p:txBody>
      </p:sp>
      <p:cxnSp>
        <p:nvCxnSpPr>
          <p:cNvPr id="39" name="Gerade Verbindung 38">
            <a:extLst>
              <a:ext uri="{FF2B5EF4-FFF2-40B4-BE49-F238E27FC236}">
                <a16:creationId xmlns:a16="http://schemas.microsoft.com/office/drawing/2014/main" id="{6732A313-CACA-C542-A682-7DC47EA35B30}"/>
              </a:ext>
            </a:extLst>
          </p:cNvPr>
          <p:cNvCxnSpPr/>
          <p:nvPr userDrawn="1"/>
        </p:nvCxnSpPr>
        <p:spPr>
          <a:xfrm>
            <a:off x="-353128" y="1260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feld 39">
            <a:extLst>
              <a:ext uri="{FF2B5EF4-FFF2-40B4-BE49-F238E27FC236}">
                <a16:creationId xmlns:a16="http://schemas.microsoft.com/office/drawing/2014/main" id="{08923D52-C4D9-294F-85FC-97AB38C22109}"/>
              </a:ext>
            </a:extLst>
          </p:cNvPr>
          <p:cNvSpPr txBox="1"/>
          <p:nvPr userDrawn="1"/>
        </p:nvSpPr>
        <p:spPr>
          <a:xfrm>
            <a:off x="-567235" y="1390680"/>
            <a:ext cx="48410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/>
              <a:t>y = 3,5 cm</a:t>
            </a:r>
          </a:p>
        </p:txBody>
      </p:sp>
      <p:cxnSp>
        <p:nvCxnSpPr>
          <p:cNvPr id="41" name="Gerade Verbindung 40">
            <a:extLst>
              <a:ext uri="{FF2B5EF4-FFF2-40B4-BE49-F238E27FC236}">
                <a16:creationId xmlns:a16="http://schemas.microsoft.com/office/drawing/2014/main" id="{73E09005-5D69-DE41-88B8-92A91080B17E}"/>
              </a:ext>
            </a:extLst>
          </p:cNvPr>
          <p:cNvCxnSpPr/>
          <p:nvPr userDrawn="1"/>
        </p:nvCxnSpPr>
        <p:spPr>
          <a:xfrm>
            <a:off x="12274646" y="1980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feld 41">
            <a:extLst>
              <a:ext uri="{FF2B5EF4-FFF2-40B4-BE49-F238E27FC236}">
                <a16:creationId xmlns:a16="http://schemas.microsoft.com/office/drawing/2014/main" id="{863094BA-832D-8E45-BCD5-9D794D3FD030}"/>
              </a:ext>
            </a:extLst>
          </p:cNvPr>
          <p:cNvSpPr txBox="1"/>
          <p:nvPr userDrawn="1"/>
        </p:nvSpPr>
        <p:spPr>
          <a:xfrm>
            <a:off x="12273043" y="2133743"/>
            <a:ext cx="48571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de-DE" sz="800" dirty="0"/>
              <a:t>y = 5,5 cm</a:t>
            </a:r>
          </a:p>
        </p:txBody>
      </p: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id="{9923F992-DEF5-344C-9E6D-A79465CCB973}"/>
              </a:ext>
            </a:extLst>
          </p:cNvPr>
          <p:cNvCxnSpPr/>
          <p:nvPr userDrawn="1"/>
        </p:nvCxnSpPr>
        <p:spPr>
          <a:xfrm>
            <a:off x="12274646" y="1260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feld 43">
            <a:extLst>
              <a:ext uri="{FF2B5EF4-FFF2-40B4-BE49-F238E27FC236}">
                <a16:creationId xmlns:a16="http://schemas.microsoft.com/office/drawing/2014/main" id="{9BE1A924-8E31-9742-9E8B-C1CDBF8CEBE4}"/>
              </a:ext>
            </a:extLst>
          </p:cNvPr>
          <p:cNvSpPr txBox="1"/>
          <p:nvPr userDrawn="1"/>
        </p:nvSpPr>
        <p:spPr>
          <a:xfrm>
            <a:off x="12274646" y="1389600"/>
            <a:ext cx="48410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de-DE" sz="800" dirty="0"/>
              <a:t>y = 3,5 cm</a:t>
            </a:r>
          </a:p>
        </p:txBody>
      </p:sp>
      <p:cxnSp>
        <p:nvCxnSpPr>
          <p:cNvPr id="45" name="Gerade Verbindung 44">
            <a:extLst>
              <a:ext uri="{FF2B5EF4-FFF2-40B4-BE49-F238E27FC236}">
                <a16:creationId xmlns:a16="http://schemas.microsoft.com/office/drawing/2014/main" id="{0FB4C0E2-6B95-854A-A6FF-0516C54437AF}"/>
              </a:ext>
            </a:extLst>
          </p:cNvPr>
          <p:cNvCxnSpPr/>
          <p:nvPr userDrawn="1"/>
        </p:nvCxnSpPr>
        <p:spPr>
          <a:xfrm>
            <a:off x="-353128" y="1980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feld 45">
            <a:extLst>
              <a:ext uri="{FF2B5EF4-FFF2-40B4-BE49-F238E27FC236}">
                <a16:creationId xmlns:a16="http://schemas.microsoft.com/office/drawing/2014/main" id="{16496B64-DBE1-B448-B487-C748D8C41D39}"/>
              </a:ext>
            </a:extLst>
          </p:cNvPr>
          <p:cNvSpPr txBox="1"/>
          <p:nvPr userDrawn="1"/>
        </p:nvSpPr>
        <p:spPr>
          <a:xfrm>
            <a:off x="-568838" y="2072188"/>
            <a:ext cx="48571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/>
              <a:t>y = 5,5 cm</a:t>
            </a:r>
          </a:p>
        </p:txBody>
      </p:sp>
      <p:cxnSp>
        <p:nvCxnSpPr>
          <p:cNvPr id="47" name="Gerade Verbindung 46">
            <a:extLst>
              <a:ext uri="{FF2B5EF4-FFF2-40B4-BE49-F238E27FC236}">
                <a16:creationId xmlns:a16="http://schemas.microsoft.com/office/drawing/2014/main" id="{E07AD263-FE2D-7A40-B118-438EA9B556CD}"/>
              </a:ext>
            </a:extLst>
          </p:cNvPr>
          <p:cNvCxnSpPr/>
          <p:nvPr userDrawn="1"/>
        </p:nvCxnSpPr>
        <p:spPr>
          <a:xfrm>
            <a:off x="12274646" y="5544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47">
            <a:extLst>
              <a:ext uri="{FF2B5EF4-FFF2-40B4-BE49-F238E27FC236}">
                <a16:creationId xmlns:a16="http://schemas.microsoft.com/office/drawing/2014/main" id="{25A8EE65-BF74-CE41-872E-87F856C18405}"/>
              </a:ext>
            </a:extLst>
          </p:cNvPr>
          <p:cNvCxnSpPr/>
          <p:nvPr userDrawn="1"/>
        </p:nvCxnSpPr>
        <p:spPr>
          <a:xfrm>
            <a:off x="-353128" y="5544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feld 48">
            <a:extLst>
              <a:ext uri="{FF2B5EF4-FFF2-40B4-BE49-F238E27FC236}">
                <a16:creationId xmlns:a16="http://schemas.microsoft.com/office/drawing/2014/main" id="{F8AA1DD1-0854-1B4E-B0CD-3F71BBF62A9D}"/>
              </a:ext>
            </a:extLst>
          </p:cNvPr>
          <p:cNvSpPr txBox="1"/>
          <p:nvPr userDrawn="1"/>
        </p:nvSpPr>
        <p:spPr>
          <a:xfrm>
            <a:off x="3301635" y="6944532"/>
            <a:ext cx="7200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800" noProof="1"/>
              <a:t>Die Fußzeile über das Menü </a:t>
            </a:r>
            <a:r>
              <a:rPr lang="de-DE" sz="800" b="1" noProof="1"/>
              <a:t>Einfügen</a:t>
            </a:r>
            <a:r>
              <a:rPr lang="de-DE" sz="800" noProof="1"/>
              <a:t> → Bereich Text → über Kopf- und Fußzeile anpassen</a:t>
            </a:r>
          </a:p>
        </p:txBody>
      </p:sp>
    </p:spTree>
    <p:extLst>
      <p:ext uri="{BB962C8B-B14F-4D97-AF65-F5344CB8AC3E}">
        <p14:creationId xmlns:p14="http://schemas.microsoft.com/office/powerpoint/2010/main" val="243279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51" r:id="rId3"/>
    <p:sldLayoutId id="2147483650" r:id="rId4"/>
    <p:sldLayoutId id="2147483652" r:id="rId5"/>
    <p:sldLayoutId id="2147483653" r:id="rId6"/>
    <p:sldLayoutId id="2147483658" r:id="rId7"/>
    <p:sldLayoutId id="2147483657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8" r:id="rId14"/>
    <p:sldLayoutId id="2147483669" r:id="rId15"/>
    <p:sldLayoutId id="2147483656" r:id="rId16"/>
    <p:sldLayoutId id="2147483654" r:id="rId17"/>
    <p:sldLayoutId id="2147483655" r:id="rId18"/>
    <p:sldLayoutId id="2147483664" r:id="rId19"/>
    <p:sldLayoutId id="2147483714" r:id="rId20"/>
  </p:sldLayoutIdLst>
  <p:hf hdr="0" dt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700" kern="1200" cap="none" spc="2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100"/>
        </a:lnSpc>
        <a:spcBef>
          <a:spcPts val="0"/>
        </a:spcBef>
        <a:spcAft>
          <a:spcPts val="0"/>
        </a:spcAft>
        <a:buFontTx/>
        <a:buNone/>
        <a:defRPr sz="1800" kern="1200" spc="20" baseline="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ts val="2100"/>
        </a:lnSpc>
        <a:spcBef>
          <a:spcPts val="600"/>
        </a:spcBef>
        <a:spcAft>
          <a:spcPts val="0"/>
        </a:spcAft>
        <a:buClr>
          <a:schemeClr val="tx2"/>
        </a:buClr>
        <a:buFont typeface="DM Sans" pitchFamily="2" charset="0"/>
        <a:buChar char="­"/>
        <a:defRPr sz="1800" kern="1200" spc="20" baseline="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ts val="2100"/>
        </a:lnSpc>
        <a:spcBef>
          <a:spcPts val="600"/>
        </a:spcBef>
        <a:spcAft>
          <a:spcPts val="0"/>
        </a:spcAft>
        <a:buClr>
          <a:schemeClr val="tx2"/>
        </a:buClr>
        <a:buFont typeface="DM Sans" pitchFamily="2" charset="0"/>
        <a:buChar char="­"/>
        <a:defRPr sz="1800" kern="1200" spc="20" baseline="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ts val="2100"/>
        </a:lnSpc>
        <a:spcBef>
          <a:spcPts val="600"/>
        </a:spcBef>
        <a:spcAft>
          <a:spcPts val="0"/>
        </a:spcAft>
        <a:buClr>
          <a:schemeClr val="tx2"/>
        </a:buClr>
        <a:buFont typeface="DM Sans" pitchFamily="2" charset="0"/>
        <a:buChar char="­"/>
        <a:defRPr sz="1800" kern="1200" spc="20" baseline="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ts val="2100"/>
        </a:lnSpc>
        <a:spcBef>
          <a:spcPts val="600"/>
        </a:spcBef>
        <a:spcAft>
          <a:spcPts val="0"/>
        </a:spcAft>
        <a:buClr>
          <a:schemeClr val="tx2"/>
        </a:buClr>
        <a:buFont typeface="DM Sans" pitchFamily="2" charset="0"/>
        <a:buChar char="­"/>
        <a:defRPr sz="1800" kern="1200" spc="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94" userDrawn="1">
          <p15:clr>
            <a:srgbClr val="F26B43"/>
          </p15:clr>
        </p15:guide>
        <p15:guide id="2" pos="7340" userDrawn="1">
          <p15:clr>
            <a:srgbClr val="F26B43"/>
          </p15:clr>
        </p15:guide>
        <p15:guide id="3" orient="horz" pos="184" userDrawn="1">
          <p15:clr>
            <a:srgbClr val="F26B43"/>
          </p15:clr>
        </p15:guide>
        <p15:guide id="4" pos="34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3742" userDrawn="1">
          <p15:clr>
            <a:srgbClr val="F26B43"/>
          </p15:clr>
        </p15:guide>
        <p15:guide id="7" orient="horz" pos="799" userDrawn="1">
          <p15:clr>
            <a:srgbClr val="F26B43"/>
          </p15:clr>
        </p15:guide>
        <p15:guide id="8" orient="horz" pos="1253" userDrawn="1">
          <p15:clr>
            <a:srgbClr val="F26B43"/>
          </p15:clr>
        </p15:guide>
        <p15:guide id="9" orient="horz" pos="350" userDrawn="1">
          <p15:clr>
            <a:srgbClr val="F26B43"/>
          </p15:clr>
        </p15:guide>
        <p15:guide id="10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30A0CEC-5F77-4EB8-AD7B-D4449CAE0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900000"/>
            <a:ext cx="93204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Headline Einzeilig 27 PT Regular und Fett</a:t>
            </a:r>
            <a:endParaRPr lang="de-DE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BE707C-C2B4-446F-BDF3-EA3D85413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980000"/>
            <a:ext cx="11113200" cy="3954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Erste Textebene Fett oder Regular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Textebene</a:t>
            </a:r>
          </a:p>
          <a:p>
            <a:pPr lvl="2"/>
            <a:r>
              <a:rPr lang="de-DE" dirty="0"/>
              <a:t>Dritte Textebene</a:t>
            </a:r>
          </a:p>
          <a:p>
            <a:pPr lvl="3"/>
            <a:r>
              <a:rPr lang="de-DE" dirty="0"/>
              <a:t>Vierte Textebene</a:t>
            </a:r>
          </a:p>
          <a:p>
            <a:pPr lvl="4"/>
            <a:r>
              <a:rPr lang="de-DE" dirty="0"/>
              <a:t>Fünfte Textebene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313FFB2-7CB0-46ED-BC68-7752ED6B7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18871" y="6356350"/>
            <a:ext cx="9003815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spc="20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Klassifizierung | Fußzeile über Kopf- und Fußzeile im Menü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BA256A-FD25-48F3-B108-F30D8DDB2C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4250" y="6356350"/>
            <a:ext cx="288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spc="20" baseline="0">
                <a:solidFill>
                  <a:schemeClr val="tx1"/>
                </a:solidFill>
              </a:defRPr>
            </a:lvl1pPr>
          </a:lstStyle>
          <a:p>
            <a:fld id="{F3A92829-B4C1-47AC-80FB-41B297CFA494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B8D378DB-9C39-4543-AB19-E22F7D8BFD3A}"/>
              </a:ext>
            </a:extLst>
          </p:cNvPr>
          <p:cNvCxnSpPr>
            <a:cxnSpLocks/>
          </p:cNvCxnSpPr>
          <p:nvPr userDrawn="1"/>
        </p:nvCxnSpPr>
        <p:spPr>
          <a:xfrm>
            <a:off x="11653200" y="-311727"/>
            <a:ext cx="0" cy="270000"/>
          </a:xfrm>
          <a:prstGeom prst="line">
            <a:avLst/>
          </a:prstGeom>
          <a:ln w="127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9CF2BB86-523E-0540-9925-39A1FC9D1540}"/>
              </a:ext>
            </a:extLst>
          </p:cNvPr>
          <p:cNvCxnSpPr>
            <a:cxnSpLocks/>
          </p:cNvCxnSpPr>
          <p:nvPr userDrawn="1"/>
        </p:nvCxnSpPr>
        <p:spPr>
          <a:xfrm>
            <a:off x="540000" y="-311727"/>
            <a:ext cx="0" cy="270000"/>
          </a:xfrm>
          <a:prstGeom prst="line">
            <a:avLst/>
          </a:prstGeom>
          <a:ln w="127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3685A888-64F5-8441-A2CA-3B07EF468F1C}"/>
              </a:ext>
            </a:extLst>
          </p:cNvPr>
          <p:cNvCxnSpPr>
            <a:cxnSpLocks/>
          </p:cNvCxnSpPr>
          <p:nvPr userDrawn="1"/>
        </p:nvCxnSpPr>
        <p:spPr>
          <a:xfrm>
            <a:off x="11653200" y="6878782"/>
            <a:ext cx="0" cy="270000"/>
          </a:xfrm>
          <a:prstGeom prst="line">
            <a:avLst/>
          </a:prstGeom>
          <a:ln w="127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>
            <a:extLst>
              <a:ext uri="{FF2B5EF4-FFF2-40B4-BE49-F238E27FC236}">
                <a16:creationId xmlns:a16="http://schemas.microsoft.com/office/drawing/2014/main" id="{05160084-D145-D341-899C-B123784CFCDF}"/>
              </a:ext>
            </a:extLst>
          </p:cNvPr>
          <p:cNvCxnSpPr>
            <a:cxnSpLocks/>
          </p:cNvCxnSpPr>
          <p:nvPr userDrawn="1"/>
        </p:nvCxnSpPr>
        <p:spPr>
          <a:xfrm>
            <a:off x="540000" y="6878782"/>
            <a:ext cx="0" cy="270000"/>
          </a:xfrm>
          <a:prstGeom prst="line">
            <a:avLst/>
          </a:prstGeom>
          <a:ln w="127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4BFD605C-A861-4B47-8405-3595C66D1FFD}"/>
              </a:ext>
            </a:extLst>
          </p:cNvPr>
          <p:cNvSpPr txBox="1"/>
          <p:nvPr userDrawn="1"/>
        </p:nvSpPr>
        <p:spPr>
          <a:xfrm>
            <a:off x="612198" y="-245977"/>
            <a:ext cx="44723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800" dirty="0"/>
              <a:t>x = 1,5 cm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80299F65-3198-8846-9E35-290602C3344B}"/>
              </a:ext>
            </a:extLst>
          </p:cNvPr>
          <p:cNvSpPr txBox="1"/>
          <p:nvPr userDrawn="1"/>
        </p:nvSpPr>
        <p:spPr>
          <a:xfrm>
            <a:off x="11021070" y="-245977"/>
            <a:ext cx="58990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/>
              <a:t>x = 23,37 cm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9733FF59-115D-2446-8B90-EA0C9F6D884B}"/>
              </a:ext>
            </a:extLst>
          </p:cNvPr>
          <p:cNvSpPr txBox="1"/>
          <p:nvPr userDrawn="1"/>
        </p:nvSpPr>
        <p:spPr>
          <a:xfrm>
            <a:off x="2496000" y="-245977"/>
            <a:ext cx="7200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800" noProof="1"/>
              <a:t>Layoutbereich</a:t>
            </a:r>
            <a:r>
              <a:rPr lang="de-DE" sz="800" dirty="0"/>
              <a:t> 30,87 cm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2CAF3B7-EF1A-7241-9BDD-19E35885FE47}"/>
              </a:ext>
            </a:extLst>
          </p:cNvPr>
          <p:cNvSpPr txBox="1"/>
          <p:nvPr userDrawn="1"/>
        </p:nvSpPr>
        <p:spPr>
          <a:xfrm>
            <a:off x="612198" y="6923751"/>
            <a:ext cx="44723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800" dirty="0"/>
              <a:t>x = 1,5 cm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6484FBDE-D2B8-E345-AC87-00D5429CED8E}"/>
              </a:ext>
            </a:extLst>
          </p:cNvPr>
          <p:cNvSpPr txBox="1"/>
          <p:nvPr userDrawn="1"/>
        </p:nvSpPr>
        <p:spPr>
          <a:xfrm>
            <a:off x="11021070" y="6923751"/>
            <a:ext cx="58990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/>
              <a:t>x = 23,37 cm</a:t>
            </a:r>
          </a:p>
        </p:txBody>
      </p:sp>
      <p:cxnSp>
        <p:nvCxnSpPr>
          <p:cNvPr id="26" name="Gerade Verbindung 25">
            <a:extLst>
              <a:ext uri="{FF2B5EF4-FFF2-40B4-BE49-F238E27FC236}">
                <a16:creationId xmlns:a16="http://schemas.microsoft.com/office/drawing/2014/main" id="{F78468EA-6D7C-6345-97E0-54199C7C06C3}"/>
              </a:ext>
            </a:extLst>
          </p:cNvPr>
          <p:cNvCxnSpPr/>
          <p:nvPr userDrawn="1"/>
        </p:nvCxnSpPr>
        <p:spPr>
          <a:xfrm>
            <a:off x="-353128" y="290945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C60432C4-EDE6-8040-B1D0-24C0697AFEE4}"/>
              </a:ext>
            </a:extLst>
          </p:cNvPr>
          <p:cNvSpPr txBox="1"/>
          <p:nvPr userDrawn="1"/>
        </p:nvSpPr>
        <p:spPr>
          <a:xfrm>
            <a:off x="-456628" y="310542"/>
            <a:ext cx="37350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 err="1"/>
              <a:t>y</a:t>
            </a:r>
            <a:r>
              <a:rPr lang="de-DE" sz="800" dirty="0"/>
              <a:t> = 1 cm</a:t>
            </a:r>
          </a:p>
        </p:txBody>
      </p:sp>
      <p:cxnSp>
        <p:nvCxnSpPr>
          <p:cNvPr id="29" name="Gerade Verbindung 28">
            <a:extLst>
              <a:ext uri="{FF2B5EF4-FFF2-40B4-BE49-F238E27FC236}">
                <a16:creationId xmlns:a16="http://schemas.microsoft.com/office/drawing/2014/main" id="{E05D83DB-8DA5-864A-8698-A4CFE1D3442E}"/>
              </a:ext>
            </a:extLst>
          </p:cNvPr>
          <p:cNvCxnSpPr/>
          <p:nvPr userDrawn="1"/>
        </p:nvCxnSpPr>
        <p:spPr>
          <a:xfrm>
            <a:off x="-353128" y="6498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1AE6BBEC-0F63-2349-8611-D02D3530D285}"/>
              </a:ext>
            </a:extLst>
          </p:cNvPr>
          <p:cNvSpPr txBox="1"/>
          <p:nvPr userDrawn="1"/>
        </p:nvSpPr>
        <p:spPr>
          <a:xfrm>
            <a:off x="-669827" y="6513915"/>
            <a:ext cx="58669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 err="1"/>
              <a:t>y</a:t>
            </a:r>
            <a:r>
              <a:rPr lang="de-DE" sz="800" dirty="0"/>
              <a:t> = 18,05 cm</a:t>
            </a:r>
          </a:p>
        </p:txBody>
      </p:sp>
      <p:cxnSp>
        <p:nvCxnSpPr>
          <p:cNvPr id="31" name="Gerade Verbindung 30">
            <a:extLst>
              <a:ext uri="{FF2B5EF4-FFF2-40B4-BE49-F238E27FC236}">
                <a16:creationId xmlns:a16="http://schemas.microsoft.com/office/drawing/2014/main" id="{50EB8742-A656-7E40-9977-BD25D5071B61}"/>
              </a:ext>
            </a:extLst>
          </p:cNvPr>
          <p:cNvCxnSpPr/>
          <p:nvPr userDrawn="1"/>
        </p:nvCxnSpPr>
        <p:spPr>
          <a:xfrm>
            <a:off x="12274646" y="290945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0A66E7E7-B598-2C4B-8618-A73CD6A14F24}"/>
              </a:ext>
            </a:extLst>
          </p:cNvPr>
          <p:cNvSpPr txBox="1"/>
          <p:nvPr userDrawn="1"/>
        </p:nvSpPr>
        <p:spPr>
          <a:xfrm>
            <a:off x="12274646" y="310542"/>
            <a:ext cx="37350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de-DE" sz="800" dirty="0" err="1"/>
              <a:t>y</a:t>
            </a:r>
            <a:r>
              <a:rPr lang="de-DE" sz="800" dirty="0"/>
              <a:t> = 1 cm</a:t>
            </a:r>
          </a:p>
        </p:txBody>
      </p:sp>
      <p:cxnSp>
        <p:nvCxnSpPr>
          <p:cNvPr id="33" name="Gerade Verbindung 32">
            <a:extLst>
              <a:ext uri="{FF2B5EF4-FFF2-40B4-BE49-F238E27FC236}">
                <a16:creationId xmlns:a16="http://schemas.microsoft.com/office/drawing/2014/main" id="{B9855876-0911-6047-A44A-D20F72510DF4}"/>
              </a:ext>
            </a:extLst>
          </p:cNvPr>
          <p:cNvCxnSpPr/>
          <p:nvPr userDrawn="1"/>
        </p:nvCxnSpPr>
        <p:spPr>
          <a:xfrm>
            <a:off x="12274646" y="6498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>
            <a:extLst>
              <a:ext uri="{FF2B5EF4-FFF2-40B4-BE49-F238E27FC236}">
                <a16:creationId xmlns:a16="http://schemas.microsoft.com/office/drawing/2014/main" id="{1BB5E736-8FC6-864E-A83A-C1CCE5CFA095}"/>
              </a:ext>
            </a:extLst>
          </p:cNvPr>
          <p:cNvSpPr txBox="1"/>
          <p:nvPr userDrawn="1"/>
        </p:nvSpPr>
        <p:spPr>
          <a:xfrm>
            <a:off x="12274646" y="6513915"/>
            <a:ext cx="58669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de-DE" sz="800" dirty="0" err="1"/>
              <a:t>y</a:t>
            </a:r>
            <a:r>
              <a:rPr lang="de-DE" sz="800" dirty="0"/>
              <a:t> = 18,05 cm</a:t>
            </a:r>
          </a:p>
        </p:txBody>
      </p:sp>
      <p:cxnSp>
        <p:nvCxnSpPr>
          <p:cNvPr id="35" name="Gerade Verbindung 34">
            <a:extLst>
              <a:ext uri="{FF2B5EF4-FFF2-40B4-BE49-F238E27FC236}">
                <a16:creationId xmlns:a16="http://schemas.microsoft.com/office/drawing/2014/main" id="{D8DB71AD-3302-BC48-81CF-BC30DD00591A}"/>
              </a:ext>
            </a:extLst>
          </p:cNvPr>
          <p:cNvCxnSpPr/>
          <p:nvPr userDrawn="1"/>
        </p:nvCxnSpPr>
        <p:spPr>
          <a:xfrm>
            <a:off x="-353128" y="5940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feld 35">
            <a:extLst>
              <a:ext uri="{FF2B5EF4-FFF2-40B4-BE49-F238E27FC236}">
                <a16:creationId xmlns:a16="http://schemas.microsoft.com/office/drawing/2014/main" id="{DB50DCD6-DEA0-C94A-B8FD-96ADD5F1A6E4}"/>
              </a:ext>
            </a:extLst>
          </p:cNvPr>
          <p:cNvSpPr txBox="1"/>
          <p:nvPr userDrawn="1"/>
        </p:nvSpPr>
        <p:spPr>
          <a:xfrm>
            <a:off x="-600897" y="5969000"/>
            <a:ext cx="51776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 err="1"/>
              <a:t>y</a:t>
            </a:r>
            <a:r>
              <a:rPr lang="de-DE" sz="800" dirty="0"/>
              <a:t> = 16,5 cm</a:t>
            </a:r>
          </a:p>
        </p:txBody>
      </p:sp>
      <p:cxnSp>
        <p:nvCxnSpPr>
          <p:cNvPr id="37" name="Gerade Verbindung 36">
            <a:extLst>
              <a:ext uri="{FF2B5EF4-FFF2-40B4-BE49-F238E27FC236}">
                <a16:creationId xmlns:a16="http://schemas.microsoft.com/office/drawing/2014/main" id="{ABD37221-3403-9F4D-A5D4-B51E7BE6FD10}"/>
              </a:ext>
            </a:extLst>
          </p:cNvPr>
          <p:cNvCxnSpPr/>
          <p:nvPr userDrawn="1"/>
        </p:nvCxnSpPr>
        <p:spPr>
          <a:xfrm>
            <a:off x="12274646" y="5941973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>
            <a:extLst>
              <a:ext uri="{FF2B5EF4-FFF2-40B4-BE49-F238E27FC236}">
                <a16:creationId xmlns:a16="http://schemas.microsoft.com/office/drawing/2014/main" id="{4BA1E32C-91A3-0943-B4FA-7BAC0C1210C7}"/>
              </a:ext>
            </a:extLst>
          </p:cNvPr>
          <p:cNvSpPr txBox="1"/>
          <p:nvPr userDrawn="1"/>
        </p:nvSpPr>
        <p:spPr>
          <a:xfrm>
            <a:off x="12274646" y="5957888"/>
            <a:ext cx="51777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de-DE" sz="800" dirty="0" err="1"/>
              <a:t>y</a:t>
            </a:r>
            <a:r>
              <a:rPr lang="de-DE" sz="800" dirty="0"/>
              <a:t> = 16,5 cm</a:t>
            </a:r>
          </a:p>
        </p:txBody>
      </p:sp>
      <p:cxnSp>
        <p:nvCxnSpPr>
          <p:cNvPr id="39" name="Gerade Verbindung 38">
            <a:extLst>
              <a:ext uri="{FF2B5EF4-FFF2-40B4-BE49-F238E27FC236}">
                <a16:creationId xmlns:a16="http://schemas.microsoft.com/office/drawing/2014/main" id="{6732A313-CACA-C542-A682-7DC47EA35B30}"/>
              </a:ext>
            </a:extLst>
          </p:cNvPr>
          <p:cNvCxnSpPr/>
          <p:nvPr userDrawn="1"/>
        </p:nvCxnSpPr>
        <p:spPr>
          <a:xfrm>
            <a:off x="-353128" y="1260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feld 39">
            <a:extLst>
              <a:ext uri="{FF2B5EF4-FFF2-40B4-BE49-F238E27FC236}">
                <a16:creationId xmlns:a16="http://schemas.microsoft.com/office/drawing/2014/main" id="{08923D52-C4D9-294F-85FC-97AB38C22109}"/>
              </a:ext>
            </a:extLst>
          </p:cNvPr>
          <p:cNvSpPr txBox="1"/>
          <p:nvPr userDrawn="1"/>
        </p:nvSpPr>
        <p:spPr>
          <a:xfrm>
            <a:off x="-567235" y="1390680"/>
            <a:ext cx="48410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/>
              <a:t>y = 3,5 cm</a:t>
            </a:r>
          </a:p>
        </p:txBody>
      </p:sp>
      <p:cxnSp>
        <p:nvCxnSpPr>
          <p:cNvPr id="41" name="Gerade Verbindung 40">
            <a:extLst>
              <a:ext uri="{FF2B5EF4-FFF2-40B4-BE49-F238E27FC236}">
                <a16:creationId xmlns:a16="http://schemas.microsoft.com/office/drawing/2014/main" id="{73E09005-5D69-DE41-88B8-92A91080B17E}"/>
              </a:ext>
            </a:extLst>
          </p:cNvPr>
          <p:cNvCxnSpPr/>
          <p:nvPr userDrawn="1"/>
        </p:nvCxnSpPr>
        <p:spPr>
          <a:xfrm>
            <a:off x="12274646" y="1980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feld 41">
            <a:extLst>
              <a:ext uri="{FF2B5EF4-FFF2-40B4-BE49-F238E27FC236}">
                <a16:creationId xmlns:a16="http://schemas.microsoft.com/office/drawing/2014/main" id="{863094BA-832D-8E45-BCD5-9D794D3FD030}"/>
              </a:ext>
            </a:extLst>
          </p:cNvPr>
          <p:cNvSpPr txBox="1"/>
          <p:nvPr userDrawn="1"/>
        </p:nvSpPr>
        <p:spPr>
          <a:xfrm>
            <a:off x="12273043" y="2133743"/>
            <a:ext cx="48571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de-DE" sz="800" dirty="0"/>
              <a:t>y = 5,5 cm</a:t>
            </a:r>
          </a:p>
        </p:txBody>
      </p: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id="{9923F992-DEF5-344C-9E6D-A79465CCB973}"/>
              </a:ext>
            </a:extLst>
          </p:cNvPr>
          <p:cNvCxnSpPr/>
          <p:nvPr userDrawn="1"/>
        </p:nvCxnSpPr>
        <p:spPr>
          <a:xfrm>
            <a:off x="12274646" y="1260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feld 43">
            <a:extLst>
              <a:ext uri="{FF2B5EF4-FFF2-40B4-BE49-F238E27FC236}">
                <a16:creationId xmlns:a16="http://schemas.microsoft.com/office/drawing/2014/main" id="{9BE1A924-8E31-9742-9E8B-C1CDBF8CEBE4}"/>
              </a:ext>
            </a:extLst>
          </p:cNvPr>
          <p:cNvSpPr txBox="1"/>
          <p:nvPr userDrawn="1"/>
        </p:nvSpPr>
        <p:spPr>
          <a:xfrm>
            <a:off x="12274646" y="1389600"/>
            <a:ext cx="48410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de-DE" sz="800" dirty="0"/>
              <a:t>y = 3,5 cm</a:t>
            </a:r>
          </a:p>
        </p:txBody>
      </p:sp>
      <p:cxnSp>
        <p:nvCxnSpPr>
          <p:cNvPr id="45" name="Gerade Verbindung 44">
            <a:extLst>
              <a:ext uri="{FF2B5EF4-FFF2-40B4-BE49-F238E27FC236}">
                <a16:creationId xmlns:a16="http://schemas.microsoft.com/office/drawing/2014/main" id="{0FB4C0E2-6B95-854A-A6FF-0516C54437AF}"/>
              </a:ext>
            </a:extLst>
          </p:cNvPr>
          <p:cNvCxnSpPr/>
          <p:nvPr userDrawn="1"/>
        </p:nvCxnSpPr>
        <p:spPr>
          <a:xfrm>
            <a:off x="-353128" y="19800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feld 45">
            <a:extLst>
              <a:ext uri="{FF2B5EF4-FFF2-40B4-BE49-F238E27FC236}">
                <a16:creationId xmlns:a16="http://schemas.microsoft.com/office/drawing/2014/main" id="{16496B64-DBE1-B448-B487-C748D8C41D39}"/>
              </a:ext>
            </a:extLst>
          </p:cNvPr>
          <p:cNvSpPr txBox="1"/>
          <p:nvPr userDrawn="1"/>
        </p:nvSpPr>
        <p:spPr>
          <a:xfrm>
            <a:off x="-568838" y="2072188"/>
            <a:ext cx="48571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de-DE" sz="800" dirty="0"/>
              <a:t>y = 5,5 cm</a:t>
            </a:r>
          </a:p>
        </p:txBody>
      </p:sp>
      <p:cxnSp>
        <p:nvCxnSpPr>
          <p:cNvPr id="47" name="Gerade Verbindung 46">
            <a:extLst>
              <a:ext uri="{FF2B5EF4-FFF2-40B4-BE49-F238E27FC236}">
                <a16:creationId xmlns:a16="http://schemas.microsoft.com/office/drawing/2014/main" id="{E07AD263-FE2D-7A40-B118-438EA9B556CD}"/>
              </a:ext>
            </a:extLst>
          </p:cNvPr>
          <p:cNvCxnSpPr/>
          <p:nvPr userDrawn="1"/>
        </p:nvCxnSpPr>
        <p:spPr>
          <a:xfrm>
            <a:off x="12274646" y="5544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47">
            <a:extLst>
              <a:ext uri="{FF2B5EF4-FFF2-40B4-BE49-F238E27FC236}">
                <a16:creationId xmlns:a16="http://schemas.microsoft.com/office/drawing/2014/main" id="{25A8EE65-BF74-CE41-872E-87F856C18405}"/>
              </a:ext>
            </a:extLst>
          </p:cNvPr>
          <p:cNvCxnSpPr/>
          <p:nvPr userDrawn="1"/>
        </p:nvCxnSpPr>
        <p:spPr>
          <a:xfrm>
            <a:off x="-353128" y="554400"/>
            <a:ext cx="270000" cy="0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feld 48">
            <a:extLst>
              <a:ext uri="{FF2B5EF4-FFF2-40B4-BE49-F238E27FC236}">
                <a16:creationId xmlns:a16="http://schemas.microsoft.com/office/drawing/2014/main" id="{F8AA1DD1-0854-1B4E-B0CD-3F71BBF62A9D}"/>
              </a:ext>
            </a:extLst>
          </p:cNvPr>
          <p:cNvSpPr txBox="1"/>
          <p:nvPr userDrawn="1"/>
        </p:nvSpPr>
        <p:spPr>
          <a:xfrm>
            <a:off x="3301635" y="6944532"/>
            <a:ext cx="7200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800" noProof="1"/>
              <a:t>Die Fußzeile über das Menü </a:t>
            </a:r>
            <a:r>
              <a:rPr lang="de-DE" sz="800" b="1" noProof="1"/>
              <a:t>Einfügen</a:t>
            </a:r>
            <a:r>
              <a:rPr lang="de-DE" sz="800" noProof="1"/>
              <a:t> → Bereich Text → über Kopf- und Fußzeile anpassen</a:t>
            </a:r>
          </a:p>
        </p:txBody>
      </p:sp>
      <p:pic>
        <p:nvPicPr>
          <p:cNvPr id="50" name="Grafik 49">
            <a:extLst>
              <a:ext uri="{FF2B5EF4-FFF2-40B4-BE49-F238E27FC236}">
                <a16:creationId xmlns:a16="http://schemas.microsoft.com/office/drawing/2014/main" id="{1FE302E6-42E4-5449-9F33-D756E503B033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175878" y="223480"/>
            <a:ext cx="1590671" cy="51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8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</p:sldLayoutIdLst>
  <p:hf hdr="0" dt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700" kern="1200" cap="none" spc="2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100"/>
        </a:lnSpc>
        <a:spcBef>
          <a:spcPts val="0"/>
        </a:spcBef>
        <a:spcAft>
          <a:spcPts val="0"/>
        </a:spcAft>
        <a:buFontTx/>
        <a:buNone/>
        <a:defRPr sz="1800" kern="1200" spc="20" baseline="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ts val="2100"/>
        </a:lnSpc>
        <a:spcBef>
          <a:spcPts val="600"/>
        </a:spcBef>
        <a:spcAft>
          <a:spcPts val="0"/>
        </a:spcAft>
        <a:buClr>
          <a:schemeClr val="tx2"/>
        </a:buClr>
        <a:buFont typeface="DM Sans" pitchFamily="2" charset="0"/>
        <a:buChar char="­"/>
        <a:defRPr sz="1800" kern="1200" spc="20" baseline="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ts val="2100"/>
        </a:lnSpc>
        <a:spcBef>
          <a:spcPts val="600"/>
        </a:spcBef>
        <a:spcAft>
          <a:spcPts val="0"/>
        </a:spcAft>
        <a:buClr>
          <a:schemeClr val="tx2"/>
        </a:buClr>
        <a:buFont typeface="DM Sans" pitchFamily="2" charset="0"/>
        <a:buChar char="­"/>
        <a:defRPr sz="1800" kern="1200" spc="20" baseline="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ts val="2100"/>
        </a:lnSpc>
        <a:spcBef>
          <a:spcPts val="600"/>
        </a:spcBef>
        <a:spcAft>
          <a:spcPts val="0"/>
        </a:spcAft>
        <a:buClr>
          <a:schemeClr val="tx2"/>
        </a:buClr>
        <a:buFont typeface="DM Sans" pitchFamily="2" charset="0"/>
        <a:buChar char="­"/>
        <a:defRPr sz="1800" kern="1200" spc="20" baseline="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ts val="2100"/>
        </a:lnSpc>
        <a:spcBef>
          <a:spcPts val="600"/>
        </a:spcBef>
        <a:spcAft>
          <a:spcPts val="0"/>
        </a:spcAft>
        <a:buClr>
          <a:schemeClr val="tx2"/>
        </a:buClr>
        <a:buFont typeface="DM Sans" pitchFamily="2" charset="0"/>
        <a:buChar char="­"/>
        <a:defRPr sz="1800" kern="1200" spc="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94" userDrawn="1">
          <p15:clr>
            <a:srgbClr val="F26B43"/>
          </p15:clr>
        </p15:guide>
        <p15:guide id="2" pos="7340" userDrawn="1">
          <p15:clr>
            <a:srgbClr val="F26B43"/>
          </p15:clr>
        </p15:guide>
        <p15:guide id="3" orient="horz" pos="184" userDrawn="1">
          <p15:clr>
            <a:srgbClr val="F26B43"/>
          </p15:clr>
        </p15:guide>
        <p15:guide id="4" pos="34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3742" userDrawn="1">
          <p15:clr>
            <a:srgbClr val="F26B43"/>
          </p15:clr>
        </p15:guide>
        <p15:guide id="7" orient="horz" pos="799" userDrawn="1">
          <p15:clr>
            <a:srgbClr val="F26B43"/>
          </p15:clr>
        </p15:guide>
        <p15:guide id="8" orient="horz" pos="1253" userDrawn="1">
          <p15:clr>
            <a:srgbClr val="F26B43"/>
          </p15:clr>
        </p15:guide>
        <p15:guide id="9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mm.one/presse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baw&#252;.social/@KommONE" TargetMode="External"/><Relationship Id="rId13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openxmlformats.org/officeDocument/2006/relationships/hyperlink" Target="https://stage.bio/kommone-aoer" TargetMode="External"/><Relationship Id="rId2" Type="http://schemas.openxmlformats.org/officeDocument/2006/relationships/hyperlink" Target="https://de.linkedin.com/company/komm-one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instagram.com/komm.one.aoer/" TargetMode="External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0" Type="http://schemas.openxmlformats.org/officeDocument/2006/relationships/hyperlink" Target="http://www.youtube.com/@komm.oneAoeR" TargetMode="External"/><Relationship Id="rId4" Type="http://schemas.openxmlformats.org/officeDocument/2006/relationships/hyperlink" Target="https://www.facebook.com/komm.one.aoer/" TargetMode="External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5191143-FBF9-1E4E-9A08-72995C322F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400" b="1" cap="none" dirty="0">
                <a:solidFill>
                  <a:schemeClr val="accent3"/>
                </a:solidFill>
              </a:rPr>
              <a:t>4. Cybersecurity-Tag</a:t>
            </a:r>
            <a:br>
              <a:rPr lang="de-DE" cap="none" dirty="0"/>
            </a:br>
            <a:r>
              <a:rPr lang="de-DE" sz="4400" cap="none" dirty="0"/>
              <a:t>Pressekonferenz</a:t>
            </a:r>
            <a:endParaRPr lang="de-DE" b="0" cap="none" dirty="0">
              <a:solidFill>
                <a:schemeClr val="bg1"/>
              </a:solidFill>
            </a:endParaRP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69016F3D-7893-BD4E-91E8-FA1287077F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25. </a:t>
            </a:r>
            <a:r>
              <a:rPr lang="de-DE"/>
              <a:t>Juni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2037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32C2885-3E46-0342-B195-900C6B6C8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2128058"/>
            <a:ext cx="8878320" cy="2877679"/>
          </a:xfrm>
        </p:spPr>
        <p:txBody>
          <a:bodyPr/>
          <a:lstStyle/>
          <a:p>
            <a:r>
              <a:rPr lang="de-DE" b="1" dirty="0">
                <a:solidFill>
                  <a:schemeClr val="accent3"/>
                </a:solidFill>
              </a:rPr>
              <a:t>Ihre Gesprächspartner </a:t>
            </a:r>
          </a:p>
          <a:p>
            <a:endParaRPr lang="de-DE" b="1" dirty="0">
              <a:solidFill>
                <a:schemeClr val="accent3"/>
              </a:solidFill>
            </a:endParaRPr>
          </a:p>
          <a:p>
            <a:pPr marL="285750" indent="-285750">
              <a:buFont typeface="DM Sans" pitchFamily="2" charset="0"/>
              <a:buChar char="­"/>
            </a:pPr>
            <a:r>
              <a:rPr lang="de-DE" sz="1800" dirty="0"/>
              <a:t>Björn </a:t>
            </a:r>
            <a:r>
              <a:rPr lang="de-DE" sz="1800" dirty="0" err="1"/>
              <a:t>Schemberger</a:t>
            </a:r>
            <a:r>
              <a:rPr lang="de-DE" sz="1800" dirty="0"/>
              <a:t>, Vizepräsident der CSBW</a:t>
            </a:r>
            <a:br>
              <a:rPr lang="de-DE" sz="1800" dirty="0"/>
            </a:br>
            <a:endParaRPr lang="de-DE" sz="1800" dirty="0"/>
          </a:p>
          <a:p>
            <a:pPr marL="285750" indent="-285750">
              <a:buFont typeface="DM Sans" pitchFamily="2" charset="0"/>
              <a:buChar char="­"/>
            </a:pPr>
            <a:r>
              <a:rPr lang="de-DE" sz="1800" dirty="0"/>
              <a:t>Dr. Mark T. Hofmann, </a:t>
            </a:r>
            <a:r>
              <a:rPr lang="de-DE" sz="1800" dirty="0" err="1"/>
              <a:t>Profiling</a:t>
            </a:r>
            <a:r>
              <a:rPr lang="de-DE" sz="1800" dirty="0"/>
              <a:t>-Experte</a:t>
            </a:r>
            <a:br>
              <a:rPr lang="de-DE" sz="1800" dirty="0"/>
            </a:br>
            <a:endParaRPr lang="de-DE" sz="1800" dirty="0"/>
          </a:p>
          <a:p>
            <a:pPr marL="285750" indent="-285750">
              <a:buFont typeface="DM Sans" pitchFamily="2" charset="0"/>
              <a:buChar char="­"/>
            </a:pPr>
            <a:r>
              <a:rPr lang="de-DE" sz="1800" dirty="0"/>
              <a:t>Johannes Bendig, 8com-Head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/>
              <a:t>SOC Engineering</a:t>
            </a:r>
            <a:br>
              <a:rPr lang="de-DE" sz="1800" dirty="0"/>
            </a:br>
            <a:endParaRPr lang="de-DE" sz="1800" dirty="0"/>
          </a:p>
          <a:p>
            <a:pPr marL="285750" indent="-285750">
              <a:buFont typeface="DM Sans" pitchFamily="2" charset="0"/>
              <a:buChar char="­"/>
            </a:pPr>
            <a:r>
              <a:rPr lang="de-DE" sz="1800" dirty="0"/>
              <a:t>Uwe Sehner, Komm.ONE-Centerleiter</a:t>
            </a:r>
            <a:br>
              <a:rPr lang="de-DE" sz="1800" dirty="0"/>
            </a:br>
            <a:r>
              <a:rPr lang="de-DE" sz="1800" dirty="0"/>
              <a:t>Architektur, Informationssicherheit &amp; Datenschutz</a:t>
            </a:r>
            <a:br>
              <a:rPr lang="de-DE" sz="1800" dirty="0"/>
            </a:br>
            <a:endParaRPr lang="de-DE" sz="1800" dirty="0"/>
          </a:p>
          <a:p>
            <a:pPr marL="285750" indent="-285750">
              <a:buFont typeface="DM Sans" pitchFamily="2" charset="0"/>
              <a:buChar char="­"/>
            </a:pPr>
            <a:r>
              <a:rPr lang="de-DE" sz="1800" dirty="0"/>
              <a:t>Tobias Wenninger, Komm.ONE-Bereichsleiter </a:t>
            </a:r>
            <a:br>
              <a:rPr lang="de-DE" sz="1800" dirty="0"/>
            </a:br>
            <a:r>
              <a:rPr lang="de-DE" sz="1800" dirty="0"/>
              <a:t>Services Architektur &amp; Informationssicherheit </a:t>
            </a:r>
            <a:br>
              <a:rPr lang="de-DE" sz="1800" dirty="0"/>
            </a:br>
            <a:endParaRPr lang="de-DE" sz="1800" dirty="0"/>
          </a:p>
          <a:p>
            <a:pPr marL="285750" indent="-285750">
              <a:buFont typeface="DM Sans" pitchFamily="2" charset="0"/>
              <a:buChar char="­"/>
            </a:pPr>
            <a:r>
              <a:rPr lang="de-DE" sz="1800" dirty="0"/>
              <a:t>Moderation: Dr. Gamal Morsi, Komm.ONE-Pressesprecher</a:t>
            </a: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405381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platzhalter 15">
            <a:extLst>
              <a:ext uri="{FF2B5EF4-FFF2-40B4-BE49-F238E27FC236}">
                <a16:creationId xmlns:a16="http://schemas.microsoft.com/office/drawing/2014/main" id="{1510B8DD-539E-4896-6954-BE4A91FC88C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sp>
        <p:nvSpPr>
          <p:cNvPr id="11" name="Textplatzhalter 1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261C1C4-DC51-2040-9F9B-A7C9BA40F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90" y="645859"/>
            <a:ext cx="5836113" cy="2160000"/>
          </a:xfrm>
        </p:spPr>
        <p:txBody>
          <a:bodyPr/>
          <a:lstStyle/>
          <a:p>
            <a:r>
              <a:rPr lang="de-DE" dirty="0"/>
              <a:t>5 </a:t>
            </a:r>
            <a:r>
              <a:rPr lang="de-DE" dirty="0" err="1"/>
              <a:t>schutzschilde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Der </a:t>
            </a:r>
            <a:r>
              <a:rPr lang="de-DE" b="1" dirty="0">
                <a:solidFill>
                  <a:schemeClr val="accent3"/>
                </a:solidFill>
              </a:rPr>
              <a:t>Kommunalen Cybersicherheit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7307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6B952E-1CE4-3940-B498-EC452CB3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Stark im Team </a:t>
            </a:r>
            <a:br>
              <a:rPr lang="de-DE" dirty="0"/>
            </a:br>
            <a:r>
              <a:rPr lang="de-DE" b="1" dirty="0">
                <a:solidFill>
                  <a:schemeClr val="accent5"/>
                </a:solidFill>
              </a:rPr>
              <a:t>Die Zusammenarbeit staatlicher Stellen</a:t>
            </a:r>
            <a:r>
              <a:rPr lang="de-DE" dirty="0"/>
              <a:t>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9B42DF4-B108-3949-9A77-A57F1EA845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49861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platzhalter 1">
            <a:extLst>
              <a:ext uri="{FF2B5EF4-FFF2-40B4-BE49-F238E27FC236}">
                <a16:creationId xmlns:a16="http://schemas.microsoft.com/office/drawing/2014/main" id="{73555D98-F5BB-2743-B729-5A66573435D9}"/>
              </a:ext>
            </a:extLst>
          </p:cNvPr>
          <p:cNvSpPr txBox="1">
            <a:spLocks/>
          </p:cNvSpPr>
          <p:nvPr/>
        </p:nvSpPr>
        <p:spPr>
          <a:xfrm>
            <a:off x="4917912" y="5542560"/>
            <a:ext cx="2115820" cy="324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merican Typewriter Semibold" panose="02090604020004020304" pitchFamily="18" charset="77"/>
              <a:buChar char="‒"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merican Typewriter Semibold" panose="02090604020004020304" pitchFamily="18" charset="77"/>
              <a:buChar char="‒"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merican Typewriter Semibold" panose="02090604020004020304" pitchFamily="18" charset="77"/>
              <a:buChar char="‒"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merican Typewriter Semibold" panose="02090604020004020304" pitchFamily="18" charset="77"/>
              <a:buChar char="‒"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r>
              <a:rPr lang="de-DE" sz="1500" b="1" dirty="0">
                <a:solidFill>
                  <a:srgbClr val="00B2A9"/>
                </a:solidFill>
              </a:rPr>
              <a:t>Landeskriminalamt Baden-Württemberg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9E02761-B04D-184D-B474-527763E581B9}"/>
              </a:ext>
            </a:extLst>
          </p:cNvPr>
          <p:cNvSpPr/>
          <p:nvPr/>
        </p:nvSpPr>
        <p:spPr>
          <a:xfrm>
            <a:off x="4881090" y="3187622"/>
            <a:ext cx="2264409" cy="2264409"/>
          </a:xfrm>
          <a:prstGeom prst="ellipse">
            <a:avLst/>
          </a:prstGeom>
          <a:solidFill>
            <a:srgbClr val="33C1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dirty="0" err="1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4C1F73-E7C8-D343-9A3E-1069DA88A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Die Zusammenarbeit: </a:t>
            </a:r>
            <a:r>
              <a:rPr lang="de-DE" b="1" dirty="0">
                <a:solidFill>
                  <a:schemeClr val="accent3"/>
                </a:solidFill>
              </a:rPr>
              <a:t>Kraftvoll in der Abwehr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7F2F07-ABAE-7D4C-A096-77142387C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5</a:t>
            </a:fld>
            <a:endParaRPr lang="de-DE"/>
          </a:p>
        </p:txBody>
      </p:sp>
      <p:sp>
        <p:nvSpPr>
          <p:cNvPr id="37" name="Textplatzhalter 1">
            <a:extLst>
              <a:ext uri="{FF2B5EF4-FFF2-40B4-BE49-F238E27FC236}">
                <a16:creationId xmlns:a16="http://schemas.microsoft.com/office/drawing/2014/main" id="{1F7CC315-19AC-6845-B011-8D0AC65A09AC}"/>
              </a:ext>
            </a:extLst>
          </p:cNvPr>
          <p:cNvSpPr txBox="1">
            <a:spLocks/>
          </p:cNvSpPr>
          <p:nvPr/>
        </p:nvSpPr>
        <p:spPr>
          <a:xfrm>
            <a:off x="2402378" y="2573051"/>
            <a:ext cx="2115820" cy="324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merican Typewriter Semibold" panose="02090604020004020304" pitchFamily="18" charset="77"/>
              <a:buChar char="‒"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merican Typewriter Semibold" panose="02090604020004020304" pitchFamily="18" charset="77"/>
              <a:buChar char="‒"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merican Typewriter Semibold" panose="02090604020004020304" pitchFamily="18" charset="77"/>
              <a:buChar char="‒"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merican Typewriter Semibold" panose="02090604020004020304" pitchFamily="18" charset="77"/>
              <a:buChar char="‒"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r>
              <a:rPr lang="de-DE" sz="1500" b="1" dirty="0">
                <a:solidFill>
                  <a:schemeClr val="accent3"/>
                </a:solidFill>
              </a:rPr>
              <a:t>Komm.ONE</a:t>
            </a:r>
            <a:br>
              <a:rPr lang="de-DE" sz="1500" b="1" dirty="0">
                <a:solidFill>
                  <a:schemeClr val="accent3"/>
                </a:solidFill>
              </a:rPr>
            </a:br>
            <a:r>
              <a:rPr lang="de-DE" sz="1500" b="1" dirty="0">
                <a:solidFill>
                  <a:schemeClr val="accent3"/>
                </a:solidFill>
              </a:rPr>
              <a:t>kommunale </a:t>
            </a:r>
            <a:br>
              <a:rPr lang="de-DE" sz="1500" b="1" dirty="0">
                <a:solidFill>
                  <a:schemeClr val="accent3"/>
                </a:solidFill>
              </a:rPr>
            </a:br>
            <a:r>
              <a:rPr lang="de-DE" sz="1500" b="1" dirty="0">
                <a:solidFill>
                  <a:schemeClr val="accent3"/>
                </a:solidFill>
              </a:rPr>
              <a:t>IT-Dienstleisterin </a:t>
            </a:r>
          </a:p>
        </p:txBody>
      </p:sp>
      <p:sp>
        <p:nvSpPr>
          <p:cNvPr id="47" name="Textplatzhalter 1">
            <a:extLst>
              <a:ext uri="{FF2B5EF4-FFF2-40B4-BE49-F238E27FC236}">
                <a16:creationId xmlns:a16="http://schemas.microsoft.com/office/drawing/2014/main" id="{47982C84-BE58-DE45-AD59-F1BDBBAEAA3F}"/>
              </a:ext>
            </a:extLst>
          </p:cNvPr>
          <p:cNvSpPr txBox="1">
            <a:spLocks/>
          </p:cNvSpPr>
          <p:nvPr/>
        </p:nvSpPr>
        <p:spPr>
          <a:xfrm>
            <a:off x="7912749" y="2583310"/>
            <a:ext cx="2611163" cy="46468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merican Typewriter Semibold" panose="02090604020004020304" pitchFamily="18" charset="77"/>
              <a:buChar char="‒"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merican Typewriter Semibold" panose="02090604020004020304" pitchFamily="18" charset="77"/>
              <a:buChar char="‒"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merican Typewriter Semibold" panose="02090604020004020304" pitchFamily="18" charset="77"/>
              <a:buChar char="‒"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ts val="21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merican Typewriter Semibold" panose="02090604020004020304" pitchFamily="18" charset="77"/>
              <a:buChar char="‒"/>
              <a:defRPr sz="1800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r>
              <a:rPr lang="de-DE" sz="1500" b="1" dirty="0">
                <a:solidFill>
                  <a:schemeClr val="accent3"/>
                </a:solidFill>
              </a:rPr>
              <a:t>Cybersicherheitsagentur Baden-Württemberg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C04863C-D70D-E243-9433-2F7A87C7F4DB}"/>
              </a:ext>
            </a:extLst>
          </p:cNvPr>
          <p:cNvSpPr txBox="1"/>
          <p:nvPr/>
        </p:nvSpPr>
        <p:spPr>
          <a:xfrm>
            <a:off x="12312502" y="634763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ts val="2100"/>
              </a:lnSpc>
            </a:pPr>
            <a:endParaRPr lang="de-DE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F3F211D-E7E3-F04E-9F0E-9FEA03AF427F}"/>
              </a:ext>
            </a:extLst>
          </p:cNvPr>
          <p:cNvSpPr/>
          <p:nvPr/>
        </p:nvSpPr>
        <p:spPr>
          <a:xfrm>
            <a:off x="5482931" y="2184162"/>
            <a:ext cx="2264409" cy="2264409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dirty="0" err="1">
              <a:solidFill>
                <a:schemeClr val="bg1"/>
              </a:solidFill>
            </a:endParaRPr>
          </a:p>
        </p:txBody>
      </p:sp>
      <p:sp>
        <p:nvSpPr>
          <p:cNvPr id="28" name="Freihandform 27">
            <a:extLst>
              <a:ext uri="{FF2B5EF4-FFF2-40B4-BE49-F238E27FC236}">
                <a16:creationId xmlns:a16="http://schemas.microsoft.com/office/drawing/2014/main" id="{15E56E60-A4A6-D74A-8023-4BA016DF4C5E}"/>
              </a:ext>
            </a:extLst>
          </p:cNvPr>
          <p:cNvSpPr/>
          <p:nvPr/>
        </p:nvSpPr>
        <p:spPr>
          <a:xfrm>
            <a:off x="5483100" y="3187622"/>
            <a:ext cx="1662232" cy="1260950"/>
          </a:xfrm>
          <a:custGeom>
            <a:avLst/>
            <a:gdLst>
              <a:gd name="connsiteX0" fmla="*/ 530195 w 1662232"/>
              <a:gd name="connsiteY0" fmla="*/ 0 h 1260950"/>
              <a:gd name="connsiteX1" fmla="*/ 1656555 w 1662232"/>
              <a:gd name="connsiteY1" fmla="*/ 1016444 h 1260950"/>
              <a:gd name="connsiteX2" fmla="*/ 1662232 w 1662232"/>
              <a:gd name="connsiteY2" fmla="*/ 1128866 h 1260950"/>
              <a:gd name="connsiteX3" fmla="*/ 1572742 w 1662232"/>
              <a:gd name="connsiteY3" fmla="*/ 1171976 h 1260950"/>
              <a:gd name="connsiteX4" fmla="*/ 1132036 w 1662232"/>
              <a:gd name="connsiteY4" fmla="*/ 1260950 h 1260950"/>
              <a:gd name="connsiteX5" fmla="*/ 5677 w 1662232"/>
              <a:gd name="connsiteY5" fmla="*/ 244507 h 1260950"/>
              <a:gd name="connsiteX6" fmla="*/ 0 w 1662232"/>
              <a:gd name="connsiteY6" fmla="*/ 132084 h 1260950"/>
              <a:gd name="connsiteX7" fmla="*/ 89490 w 1662232"/>
              <a:gd name="connsiteY7" fmla="*/ 88974 h 1260950"/>
              <a:gd name="connsiteX8" fmla="*/ 530195 w 1662232"/>
              <a:gd name="connsiteY8" fmla="*/ 0 h 126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2232" h="1260950">
                <a:moveTo>
                  <a:pt x="530195" y="0"/>
                </a:moveTo>
                <a:cubicBezTo>
                  <a:pt x="1116414" y="0"/>
                  <a:pt x="1598575" y="445522"/>
                  <a:pt x="1656555" y="1016444"/>
                </a:cubicBezTo>
                <a:lnTo>
                  <a:pt x="1662232" y="1128866"/>
                </a:lnTo>
                <a:lnTo>
                  <a:pt x="1572742" y="1171976"/>
                </a:lnTo>
                <a:cubicBezTo>
                  <a:pt x="1437287" y="1229269"/>
                  <a:pt x="1288361" y="1260950"/>
                  <a:pt x="1132036" y="1260950"/>
                </a:cubicBezTo>
                <a:cubicBezTo>
                  <a:pt x="545818" y="1260950"/>
                  <a:pt x="63657" y="815428"/>
                  <a:pt x="5677" y="244507"/>
                </a:cubicBezTo>
                <a:lnTo>
                  <a:pt x="0" y="132084"/>
                </a:lnTo>
                <a:lnTo>
                  <a:pt x="89490" y="88974"/>
                </a:lnTo>
                <a:cubicBezTo>
                  <a:pt x="224945" y="31682"/>
                  <a:pt x="373870" y="0"/>
                  <a:pt x="53019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dirty="0" err="1">
              <a:solidFill>
                <a:schemeClr val="bg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0898B38-8BD2-4B48-BA39-36C61257D605}"/>
              </a:ext>
            </a:extLst>
          </p:cNvPr>
          <p:cNvSpPr/>
          <p:nvPr/>
        </p:nvSpPr>
        <p:spPr>
          <a:xfrm>
            <a:off x="4279250" y="2184162"/>
            <a:ext cx="2264409" cy="226440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dirty="0" err="1">
              <a:solidFill>
                <a:schemeClr val="bg1"/>
              </a:solidFill>
            </a:endParaRPr>
          </a:p>
        </p:txBody>
      </p:sp>
      <p:sp>
        <p:nvSpPr>
          <p:cNvPr id="30" name="Freihandform 29">
            <a:extLst>
              <a:ext uri="{FF2B5EF4-FFF2-40B4-BE49-F238E27FC236}">
                <a16:creationId xmlns:a16="http://schemas.microsoft.com/office/drawing/2014/main" id="{709387A8-ED03-5F49-B4DA-C9067975B37D}"/>
              </a:ext>
            </a:extLst>
          </p:cNvPr>
          <p:cNvSpPr/>
          <p:nvPr/>
        </p:nvSpPr>
        <p:spPr>
          <a:xfrm>
            <a:off x="5482931" y="2358579"/>
            <a:ext cx="1060729" cy="1818671"/>
          </a:xfrm>
          <a:custGeom>
            <a:avLst/>
            <a:gdLst>
              <a:gd name="connsiteX0" fmla="*/ 693774 w 1060729"/>
              <a:gd name="connsiteY0" fmla="*/ 1790170 h 1818671"/>
              <a:gd name="connsiteX1" fmla="*/ 669468 w 1060729"/>
              <a:gd name="connsiteY1" fmla="*/ 1813903 h 1818671"/>
              <a:gd name="connsiteX2" fmla="*/ 663249 w 1060729"/>
              <a:gd name="connsiteY2" fmla="*/ 1818671 h 1818671"/>
              <a:gd name="connsiteX3" fmla="*/ 366955 w 1060729"/>
              <a:gd name="connsiteY3" fmla="*/ 1790169 h 1818671"/>
              <a:gd name="connsiteX4" fmla="*/ 397482 w 1060729"/>
              <a:gd name="connsiteY4" fmla="*/ 1818671 h 1818671"/>
              <a:gd name="connsiteX5" fmla="*/ 391262 w 1060729"/>
              <a:gd name="connsiteY5" fmla="*/ 1813903 h 1818671"/>
              <a:gd name="connsiteX6" fmla="*/ 787878 w 1060729"/>
              <a:gd name="connsiteY6" fmla="*/ 1692639 h 1818671"/>
              <a:gd name="connsiteX7" fmla="*/ 766603 w 1060729"/>
              <a:gd name="connsiteY7" fmla="*/ 1719058 h 1818671"/>
              <a:gd name="connsiteX8" fmla="*/ 755542 w 1060729"/>
              <a:gd name="connsiteY8" fmla="*/ 1729858 h 1818671"/>
              <a:gd name="connsiteX9" fmla="*/ 272850 w 1060729"/>
              <a:gd name="connsiteY9" fmla="*/ 1692636 h 1818671"/>
              <a:gd name="connsiteX10" fmla="*/ 305188 w 1060729"/>
              <a:gd name="connsiteY10" fmla="*/ 1729858 h 1818671"/>
              <a:gd name="connsiteX11" fmla="*/ 294127 w 1060729"/>
              <a:gd name="connsiteY11" fmla="*/ 1719058 h 1818671"/>
              <a:gd name="connsiteX12" fmla="*/ 867255 w 1060729"/>
              <a:gd name="connsiteY12" fmla="*/ 1588514 h 1818671"/>
              <a:gd name="connsiteX13" fmla="*/ 851844 w 1060729"/>
              <a:gd name="connsiteY13" fmla="*/ 1613208 h 1818671"/>
              <a:gd name="connsiteX14" fmla="*/ 837570 w 1060729"/>
              <a:gd name="connsiteY14" fmla="*/ 1630932 h 1818671"/>
              <a:gd name="connsiteX15" fmla="*/ 193472 w 1060729"/>
              <a:gd name="connsiteY15" fmla="*/ 1588509 h 1818671"/>
              <a:gd name="connsiteX16" fmla="*/ 223162 w 1060729"/>
              <a:gd name="connsiteY16" fmla="*/ 1630935 h 1818671"/>
              <a:gd name="connsiteX17" fmla="*/ 208886 w 1060729"/>
              <a:gd name="connsiteY17" fmla="*/ 1613208 h 1818671"/>
              <a:gd name="connsiteX18" fmla="*/ 933694 w 1060729"/>
              <a:gd name="connsiteY18" fmla="*/ 1476862 h 1818671"/>
              <a:gd name="connsiteX19" fmla="*/ 924078 w 1060729"/>
              <a:gd name="connsiteY19" fmla="*/ 1497465 h 1818671"/>
              <a:gd name="connsiteX20" fmla="*/ 908493 w 1060729"/>
              <a:gd name="connsiteY20" fmla="*/ 1522437 h 1818671"/>
              <a:gd name="connsiteX21" fmla="*/ 127033 w 1060729"/>
              <a:gd name="connsiteY21" fmla="*/ 1476855 h 1818671"/>
              <a:gd name="connsiteX22" fmla="*/ 152241 w 1060729"/>
              <a:gd name="connsiteY22" fmla="*/ 1522444 h 1818671"/>
              <a:gd name="connsiteX23" fmla="*/ 136651 w 1060729"/>
              <a:gd name="connsiteY23" fmla="*/ 1497465 h 1818671"/>
              <a:gd name="connsiteX24" fmla="*/ 987019 w 1060729"/>
              <a:gd name="connsiteY24" fmla="*/ 1358074 h 1818671"/>
              <a:gd name="connsiteX25" fmla="*/ 982196 w 1060729"/>
              <a:gd name="connsiteY25" fmla="*/ 1372940 h 1818671"/>
              <a:gd name="connsiteX26" fmla="*/ 967541 w 1060729"/>
              <a:gd name="connsiteY26" fmla="*/ 1404340 h 1818671"/>
              <a:gd name="connsiteX27" fmla="*/ 73708 w 1060729"/>
              <a:gd name="connsiteY27" fmla="*/ 1358066 h 1818671"/>
              <a:gd name="connsiteX28" fmla="*/ 93196 w 1060729"/>
              <a:gd name="connsiteY28" fmla="*/ 1404356 h 1818671"/>
              <a:gd name="connsiteX29" fmla="*/ 78534 w 1060729"/>
              <a:gd name="connsiteY29" fmla="*/ 1372940 h 1818671"/>
              <a:gd name="connsiteX30" fmla="*/ 1026595 w 1060729"/>
              <a:gd name="connsiteY30" fmla="*/ 1232850 h 1818671"/>
              <a:gd name="connsiteX31" fmla="*/ 1025084 w 1060729"/>
              <a:gd name="connsiteY31" fmla="*/ 1240744 h 1818671"/>
              <a:gd name="connsiteX32" fmla="*/ 1014251 w 1060729"/>
              <a:gd name="connsiteY32" fmla="*/ 1274137 h 1818671"/>
              <a:gd name="connsiteX33" fmla="*/ 34133 w 1060729"/>
              <a:gd name="connsiteY33" fmla="*/ 1232841 h 1818671"/>
              <a:gd name="connsiteX34" fmla="*/ 46490 w 1060729"/>
              <a:gd name="connsiteY34" fmla="*/ 1274172 h 1818671"/>
              <a:gd name="connsiteX35" fmla="*/ 35645 w 1060729"/>
              <a:gd name="connsiteY35" fmla="*/ 1240744 h 1818671"/>
              <a:gd name="connsiteX36" fmla="*/ 530365 w 1060729"/>
              <a:gd name="connsiteY36" fmla="*/ 0 h 1818671"/>
              <a:gd name="connsiteX37" fmla="*/ 561551 w 1060729"/>
              <a:gd name="connsiteY37" fmla="*/ 18946 h 1818671"/>
              <a:gd name="connsiteX38" fmla="*/ 1060729 w 1060729"/>
              <a:gd name="connsiteY38" fmla="*/ 957788 h 1818671"/>
              <a:gd name="connsiteX39" fmla="*/ 1060187 w 1060729"/>
              <a:gd name="connsiteY39" fmla="*/ 966388 h 1818671"/>
              <a:gd name="connsiteX40" fmla="*/ 971070 w 1060729"/>
              <a:gd name="connsiteY40" fmla="*/ 918017 h 1818671"/>
              <a:gd name="connsiteX41" fmla="*/ 530364 w 1060729"/>
              <a:gd name="connsiteY41" fmla="*/ 829043 h 1818671"/>
              <a:gd name="connsiteX42" fmla="*/ 89659 w 1060729"/>
              <a:gd name="connsiteY42" fmla="*/ 918017 h 1818671"/>
              <a:gd name="connsiteX43" fmla="*/ 543 w 1060729"/>
              <a:gd name="connsiteY43" fmla="*/ 966388 h 1818671"/>
              <a:gd name="connsiteX44" fmla="*/ 9097 w 1060729"/>
              <a:gd name="connsiteY44" fmla="*/ 1101990 h 1818671"/>
              <a:gd name="connsiteX45" fmla="*/ 9108 w 1060729"/>
              <a:gd name="connsiteY45" fmla="*/ 1102050 h 1818671"/>
              <a:gd name="connsiteX46" fmla="*/ 9097 w 1060729"/>
              <a:gd name="connsiteY46" fmla="*/ 1101990 h 1818671"/>
              <a:gd name="connsiteX47" fmla="*/ 0 w 1060729"/>
              <a:gd name="connsiteY47" fmla="*/ 957788 h 1818671"/>
              <a:gd name="connsiteX48" fmla="*/ 499179 w 1060729"/>
              <a:gd name="connsiteY48" fmla="*/ 18946 h 1818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060729" h="1818671">
                <a:moveTo>
                  <a:pt x="693774" y="1790170"/>
                </a:moveTo>
                <a:lnTo>
                  <a:pt x="669468" y="1813903"/>
                </a:lnTo>
                <a:lnTo>
                  <a:pt x="663249" y="1818671"/>
                </a:lnTo>
                <a:close/>
                <a:moveTo>
                  <a:pt x="366955" y="1790169"/>
                </a:moveTo>
                <a:lnTo>
                  <a:pt x="397482" y="1818671"/>
                </a:lnTo>
                <a:lnTo>
                  <a:pt x="391262" y="1813903"/>
                </a:lnTo>
                <a:close/>
                <a:moveTo>
                  <a:pt x="787878" y="1692639"/>
                </a:moveTo>
                <a:lnTo>
                  <a:pt x="766603" y="1719058"/>
                </a:lnTo>
                <a:lnTo>
                  <a:pt x="755542" y="1729858"/>
                </a:lnTo>
                <a:close/>
                <a:moveTo>
                  <a:pt x="272850" y="1692636"/>
                </a:moveTo>
                <a:lnTo>
                  <a:pt x="305188" y="1729858"/>
                </a:lnTo>
                <a:lnTo>
                  <a:pt x="294127" y="1719058"/>
                </a:lnTo>
                <a:close/>
                <a:moveTo>
                  <a:pt x="867255" y="1588514"/>
                </a:moveTo>
                <a:lnTo>
                  <a:pt x="851844" y="1613208"/>
                </a:lnTo>
                <a:lnTo>
                  <a:pt x="837570" y="1630932"/>
                </a:lnTo>
                <a:close/>
                <a:moveTo>
                  <a:pt x="193472" y="1588509"/>
                </a:moveTo>
                <a:lnTo>
                  <a:pt x="223162" y="1630935"/>
                </a:lnTo>
                <a:lnTo>
                  <a:pt x="208886" y="1613208"/>
                </a:lnTo>
                <a:close/>
                <a:moveTo>
                  <a:pt x="933694" y="1476862"/>
                </a:moveTo>
                <a:lnTo>
                  <a:pt x="924078" y="1497465"/>
                </a:lnTo>
                <a:lnTo>
                  <a:pt x="908493" y="1522437"/>
                </a:lnTo>
                <a:close/>
                <a:moveTo>
                  <a:pt x="127033" y="1476855"/>
                </a:moveTo>
                <a:lnTo>
                  <a:pt x="152241" y="1522444"/>
                </a:lnTo>
                <a:lnTo>
                  <a:pt x="136651" y="1497465"/>
                </a:lnTo>
                <a:close/>
                <a:moveTo>
                  <a:pt x="987019" y="1358074"/>
                </a:moveTo>
                <a:lnTo>
                  <a:pt x="982196" y="1372940"/>
                </a:lnTo>
                <a:lnTo>
                  <a:pt x="967541" y="1404340"/>
                </a:lnTo>
                <a:close/>
                <a:moveTo>
                  <a:pt x="73708" y="1358066"/>
                </a:moveTo>
                <a:lnTo>
                  <a:pt x="93196" y="1404356"/>
                </a:lnTo>
                <a:lnTo>
                  <a:pt x="78534" y="1372940"/>
                </a:lnTo>
                <a:close/>
                <a:moveTo>
                  <a:pt x="1026595" y="1232850"/>
                </a:moveTo>
                <a:lnTo>
                  <a:pt x="1025084" y="1240744"/>
                </a:lnTo>
                <a:lnTo>
                  <a:pt x="1014251" y="1274137"/>
                </a:lnTo>
                <a:close/>
                <a:moveTo>
                  <a:pt x="34133" y="1232841"/>
                </a:moveTo>
                <a:lnTo>
                  <a:pt x="46490" y="1274172"/>
                </a:lnTo>
                <a:lnTo>
                  <a:pt x="35645" y="1240744"/>
                </a:lnTo>
                <a:close/>
                <a:moveTo>
                  <a:pt x="530365" y="0"/>
                </a:moveTo>
                <a:lnTo>
                  <a:pt x="561551" y="18946"/>
                </a:lnTo>
                <a:cubicBezTo>
                  <a:pt x="862719" y="222411"/>
                  <a:pt x="1060729" y="566976"/>
                  <a:pt x="1060729" y="957788"/>
                </a:cubicBezTo>
                <a:lnTo>
                  <a:pt x="1060187" y="966388"/>
                </a:lnTo>
                <a:lnTo>
                  <a:pt x="971070" y="918017"/>
                </a:lnTo>
                <a:cubicBezTo>
                  <a:pt x="835615" y="860725"/>
                  <a:pt x="686689" y="829043"/>
                  <a:pt x="530364" y="829043"/>
                </a:cubicBezTo>
                <a:cubicBezTo>
                  <a:pt x="374039" y="829043"/>
                  <a:pt x="225114" y="860725"/>
                  <a:pt x="89659" y="918017"/>
                </a:cubicBezTo>
                <a:lnTo>
                  <a:pt x="543" y="966388"/>
                </a:lnTo>
                <a:lnTo>
                  <a:pt x="9097" y="1101990"/>
                </a:lnTo>
                <a:lnTo>
                  <a:pt x="9108" y="1102050"/>
                </a:lnTo>
                <a:lnTo>
                  <a:pt x="9097" y="1101990"/>
                </a:lnTo>
                <a:cubicBezTo>
                  <a:pt x="3094" y="1054769"/>
                  <a:pt x="0" y="1006640"/>
                  <a:pt x="0" y="957788"/>
                </a:cubicBezTo>
                <a:cubicBezTo>
                  <a:pt x="0" y="566976"/>
                  <a:pt x="198010" y="222411"/>
                  <a:pt x="499179" y="189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dirty="0" err="1">
              <a:solidFill>
                <a:schemeClr val="bg1"/>
              </a:solidFill>
            </a:endParaRPr>
          </a:p>
        </p:txBody>
      </p:sp>
      <p:sp>
        <p:nvSpPr>
          <p:cNvPr id="31" name="Freihandform 30">
            <a:extLst>
              <a:ext uri="{FF2B5EF4-FFF2-40B4-BE49-F238E27FC236}">
                <a16:creationId xmlns:a16="http://schemas.microsoft.com/office/drawing/2014/main" id="{058925D2-6758-F54B-82A9-5DC6F74B2520}"/>
              </a:ext>
            </a:extLst>
          </p:cNvPr>
          <p:cNvSpPr/>
          <p:nvPr/>
        </p:nvSpPr>
        <p:spPr>
          <a:xfrm>
            <a:off x="4881259" y="3187622"/>
            <a:ext cx="1662233" cy="1260950"/>
          </a:xfrm>
          <a:custGeom>
            <a:avLst/>
            <a:gdLst>
              <a:gd name="connsiteX0" fmla="*/ 1132036 w 1662233"/>
              <a:gd name="connsiteY0" fmla="*/ 0 h 1260950"/>
              <a:gd name="connsiteX1" fmla="*/ 1572742 w 1662233"/>
              <a:gd name="connsiteY1" fmla="*/ 88974 h 1260950"/>
              <a:gd name="connsiteX2" fmla="*/ 1662233 w 1662233"/>
              <a:gd name="connsiteY2" fmla="*/ 132084 h 1260950"/>
              <a:gd name="connsiteX3" fmla="*/ 1656556 w 1662233"/>
              <a:gd name="connsiteY3" fmla="*/ 244507 h 1260950"/>
              <a:gd name="connsiteX4" fmla="*/ 530196 w 1662233"/>
              <a:gd name="connsiteY4" fmla="*/ 1260950 h 1260950"/>
              <a:gd name="connsiteX5" fmla="*/ 89491 w 1662233"/>
              <a:gd name="connsiteY5" fmla="*/ 1171976 h 1260950"/>
              <a:gd name="connsiteX6" fmla="*/ 0 w 1662233"/>
              <a:gd name="connsiteY6" fmla="*/ 1128866 h 1260950"/>
              <a:gd name="connsiteX7" fmla="*/ 5677 w 1662233"/>
              <a:gd name="connsiteY7" fmla="*/ 1016444 h 1260950"/>
              <a:gd name="connsiteX8" fmla="*/ 1132036 w 1662233"/>
              <a:gd name="connsiteY8" fmla="*/ 0 h 126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2233" h="1260950">
                <a:moveTo>
                  <a:pt x="1132036" y="0"/>
                </a:moveTo>
                <a:cubicBezTo>
                  <a:pt x="1288361" y="0"/>
                  <a:pt x="1437287" y="31682"/>
                  <a:pt x="1572742" y="88974"/>
                </a:cubicBezTo>
                <a:lnTo>
                  <a:pt x="1662233" y="132084"/>
                </a:lnTo>
                <a:lnTo>
                  <a:pt x="1656556" y="244507"/>
                </a:lnTo>
                <a:cubicBezTo>
                  <a:pt x="1598576" y="815428"/>
                  <a:pt x="1116415" y="1260950"/>
                  <a:pt x="530196" y="1260950"/>
                </a:cubicBezTo>
                <a:cubicBezTo>
                  <a:pt x="373871" y="1260950"/>
                  <a:pt x="224946" y="1229269"/>
                  <a:pt x="89491" y="1171976"/>
                </a:cubicBezTo>
                <a:lnTo>
                  <a:pt x="0" y="1128866"/>
                </a:lnTo>
                <a:lnTo>
                  <a:pt x="5677" y="1016444"/>
                </a:lnTo>
                <a:cubicBezTo>
                  <a:pt x="63657" y="445522"/>
                  <a:pt x="545818" y="0"/>
                  <a:pt x="113203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dirty="0" err="1">
              <a:solidFill>
                <a:schemeClr val="bg1"/>
              </a:solidFill>
            </a:endParaRPr>
          </a:p>
        </p:txBody>
      </p:sp>
      <p:sp>
        <p:nvSpPr>
          <p:cNvPr id="32" name="Freihandform 31">
            <a:extLst>
              <a:ext uri="{FF2B5EF4-FFF2-40B4-BE49-F238E27FC236}">
                <a16:creationId xmlns:a16="http://schemas.microsoft.com/office/drawing/2014/main" id="{402A3321-CD0C-C441-98FC-5AEF7FDA2157}"/>
              </a:ext>
            </a:extLst>
          </p:cNvPr>
          <p:cNvSpPr/>
          <p:nvPr/>
        </p:nvSpPr>
        <p:spPr>
          <a:xfrm>
            <a:off x="5483474" y="3187622"/>
            <a:ext cx="1059644" cy="1086534"/>
          </a:xfrm>
          <a:custGeom>
            <a:avLst/>
            <a:gdLst>
              <a:gd name="connsiteX0" fmla="*/ 529821 w 1059644"/>
              <a:gd name="connsiteY0" fmla="*/ 0 h 1086534"/>
              <a:gd name="connsiteX1" fmla="*/ 970527 w 1059644"/>
              <a:gd name="connsiteY1" fmla="*/ 88974 h 1086534"/>
              <a:gd name="connsiteX2" fmla="*/ 1059644 w 1059644"/>
              <a:gd name="connsiteY2" fmla="*/ 137345 h 1086534"/>
              <a:gd name="connsiteX3" fmla="*/ 1051090 w 1059644"/>
              <a:gd name="connsiteY3" fmla="*/ 272947 h 1086534"/>
              <a:gd name="connsiteX4" fmla="*/ 561008 w 1059644"/>
              <a:gd name="connsiteY4" fmla="*/ 1067588 h 1086534"/>
              <a:gd name="connsiteX5" fmla="*/ 529822 w 1059644"/>
              <a:gd name="connsiteY5" fmla="*/ 1086534 h 1086534"/>
              <a:gd name="connsiteX6" fmla="*/ 498636 w 1059644"/>
              <a:gd name="connsiteY6" fmla="*/ 1067588 h 1086534"/>
              <a:gd name="connsiteX7" fmla="*/ 8554 w 1059644"/>
              <a:gd name="connsiteY7" fmla="*/ 272947 h 1086534"/>
              <a:gd name="connsiteX8" fmla="*/ 0 w 1059644"/>
              <a:gd name="connsiteY8" fmla="*/ 137345 h 1086534"/>
              <a:gd name="connsiteX9" fmla="*/ 89116 w 1059644"/>
              <a:gd name="connsiteY9" fmla="*/ 88974 h 1086534"/>
              <a:gd name="connsiteX10" fmla="*/ 529821 w 1059644"/>
              <a:gd name="connsiteY10" fmla="*/ 0 h 1086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59644" h="1086534">
                <a:moveTo>
                  <a:pt x="529821" y="0"/>
                </a:moveTo>
                <a:cubicBezTo>
                  <a:pt x="686146" y="0"/>
                  <a:pt x="835072" y="31682"/>
                  <a:pt x="970527" y="88974"/>
                </a:cubicBezTo>
                <a:lnTo>
                  <a:pt x="1059644" y="137345"/>
                </a:lnTo>
                <a:lnTo>
                  <a:pt x="1051090" y="272947"/>
                </a:lnTo>
                <a:cubicBezTo>
                  <a:pt x="1009072" y="603494"/>
                  <a:pt x="824530" y="889555"/>
                  <a:pt x="561008" y="1067588"/>
                </a:cubicBezTo>
                <a:lnTo>
                  <a:pt x="529822" y="1086534"/>
                </a:lnTo>
                <a:lnTo>
                  <a:pt x="498636" y="1067588"/>
                </a:lnTo>
                <a:cubicBezTo>
                  <a:pt x="235113" y="889555"/>
                  <a:pt x="50572" y="603494"/>
                  <a:pt x="8554" y="272947"/>
                </a:cubicBezTo>
                <a:lnTo>
                  <a:pt x="0" y="137345"/>
                </a:lnTo>
                <a:lnTo>
                  <a:pt x="89116" y="88974"/>
                </a:lnTo>
                <a:cubicBezTo>
                  <a:pt x="224571" y="31682"/>
                  <a:pt x="373496" y="0"/>
                  <a:pt x="52982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dirty="0" err="1">
              <a:solidFill>
                <a:schemeClr val="bg1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8696AE8-91EA-5F4E-8E19-C7A21A24AEBA}"/>
              </a:ext>
            </a:extLst>
          </p:cNvPr>
          <p:cNvSpPr txBox="1"/>
          <p:nvPr/>
        </p:nvSpPr>
        <p:spPr>
          <a:xfrm>
            <a:off x="5651017" y="3411249"/>
            <a:ext cx="724557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de-DE" sz="1500" b="1" dirty="0" err="1">
                <a:solidFill>
                  <a:srgbClr val="DE3400"/>
                </a:solidFill>
              </a:rPr>
              <a:t>Cyber-</a:t>
            </a:r>
            <a:br>
              <a:rPr lang="de-DE" sz="1500" b="1" dirty="0">
                <a:solidFill>
                  <a:srgbClr val="DE3400"/>
                </a:solidFill>
              </a:rPr>
            </a:br>
            <a:r>
              <a:rPr lang="de-DE" sz="1500" b="1" dirty="0" err="1">
                <a:solidFill>
                  <a:srgbClr val="DE3400"/>
                </a:solidFill>
              </a:rPr>
              <a:t>attacke</a:t>
            </a:r>
            <a:endParaRPr lang="de-DE" sz="1500" b="1" dirty="0">
              <a:solidFill>
                <a:srgbClr val="DE3400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F7EFC4C-0B60-44BC-9250-5DB5DD726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6000" y="208800"/>
            <a:ext cx="2008800" cy="51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70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6B952E-1CE4-3940-B498-EC452CB3F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001" y="2819757"/>
            <a:ext cx="6296334" cy="1882871"/>
          </a:xfrm>
        </p:spPr>
        <p:txBody>
          <a:bodyPr/>
          <a:lstStyle/>
          <a:p>
            <a:r>
              <a:rPr lang="de-DE" dirty="0"/>
              <a:t>Bringt Licht ins Dunkle </a:t>
            </a:r>
            <a:br>
              <a:rPr lang="de-DE" dirty="0"/>
            </a:br>
            <a:r>
              <a:rPr lang="de-DE" b="1" dirty="0">
                <a:solidFill>
                  <a:schemeClr val="accent5"/>
                </a:solidFill>
              </a:rPr>
              <a:t>Das Darknet-Monitoring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9B42DF4-B108-3949-9A77-A57F1EA845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886349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C4F13A-501E-BD40-9BC9-237F3B2E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7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5A3A272-53F9-3044-AE9D-B41E67A097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Kapitel 1 | Thema XY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C097D9A-27BB-D647-92DC-380566501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425" y="1584197"/>
            <a:ext cx="2948825" cy="1242131"/>
          </a:xfrm>
        </p:spPr>
        <p:txBody>
          <a:bodyPr/>
          <a:lstStyle/>
          <a:p>
            <a:r>
              <a:rPr lang="de-DE" b="1" dirty="0">
                <a:solidFill>
                  <a:schemeClr val="accent2"/>
                </a:solidFill>
              </a:rPr>
              <a:t>Darknet-Monitoring</a:t>
            </a:r>
            <a:br>
              <a:rPr lang="de-DE" b="1" dirty="0">
                <a:solidFill>
                  <a:schemeClr val="accent2"/>
                </a:solidFill>
              </a:rPr>
            </a:br>
            <a:br>
              <a:rPr lang="de-DE" b="1" dirty="0">
                <a:solidFill>
                  <a:schemeClr val="accent2"/>
                </a:solidFill>
              </a:rPr>
            </a:br>
            <a:r>
              <a:rPr lang="de-DE" dirty="0"/>
              <a:t>Hackern </a:t>
            </a:r>
            <a:br>
              <a:rPr lang="de-DE" dirty="0"/>
            </a:br>
            <a:r>
              <a:rPr lang="de-DE" dirty="0"/>
              <a:t>und Cyber-kriminellen auf der Spur</a:t>
            </a:r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17F8D690-8459-7C5A-95F7-1FADDFAD879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4" r="179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50593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6B952E-1CE4-3940-B498-EC452CB3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Nicht ohne KI </a:t>
            </a:r>
            <a:br>
              <a:rPr lang="de-DE" dirty="0"/>
            </a:br>
            <a:r>
              <a:rPr lang="de-DE" b="1" dirty="0" err="1">
                <a:solidFill>
                  <a:schemeClr val="accent5"/>
                </a:solidFill>
              </a:rPr>
              <a:t>Technikboost</a:t>
            </a:r>
            <a:r>
              <a:rPr lang="de-DE" b="1" dirty="0">
                <a:solidFill>
                  <a:schemeClr val="accent5"/>
                </a:solidFill>
              </a:rPr>
              <a:t> bei Detektion und Reaktion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9B42DF4-B108-3949-9A77-A57F1EA845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387920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C4F13A-501E-BD40-9BC9-237F3B2E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9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5A3A272-53F9-3044-AE9D-B41E67A097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Kapitel 1 | Thema XY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C097D9A-27BB-D647-92DC-380566501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0" y="1548000"/>
            <a:ext cx="2948825" cy="1242131"/>
          </a:xfrm>
        </p:spPr>
        <p:txBody>
          <a:bodyPr/>
          <a:lstStyle/>
          <a:p>
            <a:r>
              <a:rPr lang="de-DE" b="1" dirty="0">
                <a:solidFill>
                  <a:schemeClr val="accent2"/>
                </a:solidFill>
              </a:rPr>
              <a:t>Künstliche Intelligenz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44E7BF6-3D9A-524A-BDC9-E8CB7BFB65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80000" y="3060000"/>
            <a:ext cx="2948825" cy="2822727"/>
          </a:xfrm>
        </p:spPr>
        <p:txBody>
          <a:bodyPr/>
          <a:lstStyle/>
          <a:p>
            <a:r>
              <a:rPr lang="de-DE" dirty="0"/>
              <a:t>… ist weder gut noch schlecht. Sie kann auch zur Abwehr von Cyber-angriffen eingesetzt werden. </a:t>
            </a:r>
          </a:p>
          <a:p>
            <a:endParaRPr lang="de-DE" dirty="0"/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B01C48C1-0034-7040-15B6-5091DF82FE3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1" r="119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88248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C4F13A-501E-BD40-9BC9-237F3B2E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10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5A3A272-53F9-3044-AE9D-B41E67A097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Kapitel 1 | Thema XY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C097D9A-27BB-D647-92DC-380566501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0" y="1260000"/>
            <a:ext cx="3392950" cy="1242131"/>
          </a:xfrm>
        </p:spPr>
        <p:txBody>
          <a:bodyPr/>
          <a:lstStyle/>
          <a:p>
            <a:r>
              <a:rPr lang="de-DE" b="1" dirty="0">
                <a:solidFill>
                  <a:schemeClr val="accent2"/>
                </a:solidFill>
              </a:rPr>
              <a:t>SOC Security Operations Center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44E7BF6-3D9A-524A-BDC9-E8CB7BFB65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80000" y="3126674"/>
            <a:ext cx="3476077" cy="2403687"/>
          </a:xfrm>
        </p:spPr>
        <p:txBody>
          <a:bodyPr/>
          <a:lstStyle/>
          <a:p>
            <a:r>
              <a:rPr lang="de-DE" b="1" dirty="0"/>
              <a:t>Überwacht werden:</a:t>
            </a:r>
          </a:p>
          <a:p>
            <a:pPr marL="285750" indent="-285750">
              <a:buFont typeface="DM Sans" pitchFamily="2" charset="0"/>
              <a:buChar char="­"/>
            </a:pPr>
            <a:r>
              <a:rPr lang="de-DE" dirty="0"/>
              <a:t>IT-Systeme</a:t>
            </a:r>
            <a:br>
              <a:rPr lang="de-DE" dirty="0"/>
            </a:br>
            <a:r>
              <a:rPr lang="de-DE" dirty="0"/>
              <a:t>Netzwerke</a:t>
            </a:r>
          </a:p>
          <a:p>
            <a:pPr marL="285750" indent="-285750">
              <a:buFont typeface="DM Sans" pitchFamily="2" charset="0"/>
              <a:buChar char="­"/>
            </a:pPr>
            <a:r>
              <a:rPr lang="de-DE" dirty="0"/>
              <a:t>Cloud/Software </a:t>
            </a:r>
            <a:r>
              <a:rPr lang="de-DE" dirty="0" err="1"/>
              <a:t>as</a:t>
            </a:r>
            <a:r>
              <a:rPr lang="de-DE" dirty="0"/>
              <a:t> a Service</a:t>
            </a:r>
          </a:p>
          <a:p>
            <a:pPr marL="285750" indent="-285750">
              <a:buFont typeface="DM Sans" pitchFamily="2" charset="0"/>
              <a:buChar char="­"/>
            </a:pPr>
            <a:r>
              <a:rPr lang="de-DE" dirty="0"/>
              <a:t>Identitäten</a:t>
            </a:r>
          </a:p>
          <a:p>
            <a:pPr marL="285750" indent="-285750">
              <a:buFont typeface="DM Sans" pitchFamily="2" charset="0"/>
              <a:buChar char="­"/>
            </a:pPr>
            <a:r>
              <a:rPr lang="de-DE" dirty="0"/>
              <a:t>Operational Technology</a:t>
            </a:r>
          </a:p>
          <a:p>
            <a:pPr marL="285750" indent="-285750">
              <a:buFont typeface="DM Sans" pitchFamily="2" charset="0"/>
              <a:buChar char="­"/>
            </a:pPr>
            <a:r>
              <a:rPr lang="de-DE" dirty="0"/>
              <a:t>Andere Quellen wie Datenbanken und Applikationen</a:t>
            </a:r>
          </a:p>
          <a:p>
            <a:endParaRPr lang="de-DE" dirty="0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574799AD-6BC6-184B-FBE4-E6BEBA5CDAA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4" r="179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15768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6B952E-1CE4-3940-B498-EC452CB3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Stets am Start</a:t>
            </a:r>
            <a:br>
              <a:rPr lang="de-DE" dirty="0"/>
            </a:br>
            <a:r>
              <a:rPr lang="de-DE" b="1" dirty="0">
                <a:solidFill>
                  <a:schemeClr val="accent5"/>
                </a:solidFill>
              </a:rPr>
              <a:t>Notfallkonzepte</a:t>
            </a:r>
            <a:r>
              <a:rPr lang="de-DE" dirty="0"/>
              <a:t> und Notfallmanagement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9B42DF4-B108-3949-9A77-A57F1EA845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749" y="2819760"/>
            <a:ext cx="698847" cy="539999"/>
          </a:xfrm>
        </p:spPr>
        <p:txBody>
          <a:bodyPr/>
          <a:lstStyle/>
          <a:p>
            <a:r>
              <a:rPr lang="de-DE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614383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C4F13A-501E-BD40-9BC9-237F3B2E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12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5A3A272-53F9-3044-AE9D-B41E67A097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Kapitel 1 | Thema XY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C097D9A-27BB-D647-92DC-380566501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0" y="1260000"/>
            <a:ext cx="3979603" cy="1242131"/>
          </a:xfrm>
        </p:spPr>
        <p:txBody>
          <a:bodyPr/>
          <a:lstStyle/>
          <a:p>
            <a:r>
              <a:rPr lang="de-DE" b="1" dirty="0">
                <a:solidFill>
                  <a:schemeClr val="accent2"/>
                </a:solidFill>
              </a:rPr>
              <a:t>Das Notfallkonzept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44E7BF6-3D9A-524A-BDC9-E8CB7BFB65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60000" y="2502132"/>
            <a:ext cx="3979603" cy="3437868"/>
          </a:xfrm>
        </p:spPr>
        <p:txBody>
          <a:bodyPr/>
          <a:lstStyle/>
          <a:p>
            <a:r>
              <a:rPr lang="de-DE" dirty="0"/>
              <a:t>… ist bekannt und einsatzbereit.</a:t>
            </a:r>
          </a:p>
          <a:p>
            <a:endParaRPr lang="de-DE" dirty="0"/>
          </a:p>
          <a:p>
            <a:r>
              <a:rPr lang="de-DE" dirty="0"/>
              <a:t>Es beinhaltet:</a:t>
            </a:r>
          </a:p>
          <a:p>
            <a:pPr marL="285750" indent="-285750">
              <a:buFont typeface="DM Sans" pitchFamily="2" charset="0"/>
              <a:buChar char="­"/>
            </a:pPr>
            <a:r>
              <a:rPr lang="de-DE" dirty="0"/>
              <a:t>Klare Rollen und Prozesse</a:t>
            </a:r>
          </a:p>
          <a:p>
            <a:pPr marL="285750" indent="-285750">
              <a:buFont typeface="DM Sans" pitchFamily="2" charset="0"/>
              <a:buChar char="­"/>
            </a:pPr>
            <a:r>
              <a:rPr lang="de-DE" dirty="0"/>
              <a:t>Eine aktuelle Prioritätenliste der</a:t>
            </a:r>
            <a:br>
              <a:rPr lang="de-DE" dirty="0"/>
            </a:br>
            <a:r>
              <a:rPr lang="de-DE" dirty="0"/>
              <a:t>kommunalen Aufgaben, die zuerst wieder verfügbar sein müssen</a:t>
            </a:r>
          </a:p>
          <a:p>
            <a:pPr marL="285750" indent="-285750">
              <a:buFont typeface="DM Sans" pitchFamily="2" charset="0"/>
              <a:buChar char="­"/>
            </a:pPr>
            <a:r>
              <a:rPr lang="de-DE" dirty="0"/>
              <a:t>Namen und Kontaktdaten der Rolleninhaber </a:t>
            </a:r>
          </a:p>
        </p:txBody>
      </p:sp>
      <p:pic>
        <p:nvPicPr>
          <p:cNvPr id="25" name="Bildplatzhalter 24">
            <a:extLst>
              <a:ext uri="{FF2B5EF4-FFF2-40B4-BE49-F238E27FC236}">
                <a16:creationId xmlns:a16="http://schemas.microsoft.com/office/drawing/2014/main" id="{82A64F9A-BE77-025F-8DBF-6CE80164305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4" r="15694"/>
          <a:stretch>
            <a:fillRect/>
          </a:stretch>
        </p:blipFill>
        <p:spPr>
          <a:xfrm>
            <a:off x="0" y="0"/>
            <a:ext cx="7058025" cy="6858000"/>
          </a:xfrm>
        </p:spPr>
      </p:pic>
    </p:spTree>
    <p:extLst>
      <p:ext uri="{BB962C8B-B14F-4D97-AF65-F5344CB8AC3E}">
        <p14:creationId xmlns:p14="http://schemas.microsoft.com/office/powerpoint/2010/main" val="3249291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28B2FFE-A50A-4149-A5FE-2EC2E39BC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13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0235676-4657-C241-92A8-2B25696BB4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Kapitel 1 | Thema XY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E459B9E-A1CC-4C4D-A724-1BAE848BB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3600" y="1260000"/>
            <a:ext cx="5378400" cy="1083474"/>
          </a:xfrm>
        </p:spPr>
        <p:txBody>
          <a:bodyPr/>
          <a:lstStyle/>
          <a:p>
            <a:r>
              <a:rPr lang="de-DE" b="1" dirty="0">
                <a:solidFill>
                  <a:schemeClr val="accent2"/>
                </a:solidFill>
              </a:rPr>
              <a:t>Notfallleitfaden </a:t>
            </a:r>
            <a:br>
              <a:rPr lang="de-DE" b="1" dirty="0">
                <a:solidFill>
                  <a:schemeClr val="accent2"/>
                </a:solidFill>
              </a:rPr>
            </a:br>
            <a:r>
              <a:rPr lang="de-DE" dirty="0"/>
              <a:t>Was tun bei einem Cyberangriff?</a:t>
            </a:r>
            <a:r>
              <a:rPr lang="de-DE" b="1" dirty="0">
                <a:solidFill>
                  <a:schemeClr val="accent2"/>
                </a:solidFill>
              </a:rPr>
              <a:t> </a:t>
            </a:r>
            <a:br>
              <a:rPr lang="de-DE" dirty="0"/>
            </a:br>
            <a:endParaRPr lang="de-DE" b="1" dirty="0">
              <a:solidFill>
                <a:schemeClr val="accent2"/>
              </a:solidFill>
            </a:endParaRP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E4D8AB7-11D8-2A4F-9B73-229206F2C9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4100" y="2801389"/>
            <a:ext cx="5378150" cy="3138610"/>
          </a:xfrm>
        </p:spPr>
        <p:txBody>
          <a:bodyPr/>
          <a:lstStyle/>
          <a:p>
            <a:r>
              <a:rPr lang="de-DE" sz="27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CSIRT</a:t>
            </a:r>
            <a:r>
              <a:rPr lang="de-DE" b="1" dirty="0">
                <a:solidFill>
                  <a:schemeClr val="accent2"/>
                </a:solidFill>
              </a:rPr>
              <a:t> </a:t>
            </a:r>
            <a:r>
              <a:rPr lang="de-DE" sz="27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und MIRT</a:t>
            </a:r>
          </a:p>
          <a:p>
            <a:endParaRPr lang="de-DE" sz="2700" b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20" normalizeH="0" baseline="0" noProof="0" dirty="0" err="1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Cyber</a:t>
            </a:r>
            <a:r>
              <a:rPr kumimoji="0" lang="de-DE" sz="1800" b="0" i="0" u="none" strike="noStrike" kern="1200" cap="none" spc="20" normalizeH="0" baseline="0" noProof="0" dirty="0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20" normalizeH="0" baseline="0" noProof="0" dirty="0" err="1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Secuirty</a:t>
            </a:r>
            <a:r>
              <a:rPr kumimoji="0" lang="de-DE" sz="1800" b="0" i="0" u="none" strike="noStrike" kern="1200" cap="none" spc="20" normalizeH="0" baseline="0" noProof="0" dirty="0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20" normalizeH="0" baseline="0" noProof="0" dirty="0" err="1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Incident</a:t>
            </a:r>
            <a:r>
              <a:rPr kumimoji="0" lang="de-DE" sz="1800" b="0" i="0" u="none" strike="noStrike" kern="1200" cap="none" spc="20" normalizeH="0" baseline="0" noProof="0" dirty="0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20" normalizeH="0" baseline="0" noProof="0" dirty="0" err="1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Ressponse</a:t>
            </a:r>
            <a:r>
              <a:rPr kumimoji="0" lang="de-DE" sz="1800" b="0" i="0" u="none" strike="noStrike" kern="1200" cap="none" spc="20" normalizeH="0" baseline="0" noProof="0" dirty="0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 Team, CSIRT 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20" normalizeH="0" baseline="0" noProof="0" dirty="0">
              <a:ln>
                <a:noFill/>
              </a:ln>
              <a:solidFill>
                <a:srgbClr val="003A40"/>
              </a:solidFill>
              <a:effectLst/>
              <a:uLnTx/>
              <a:uFillTx/>
              <a:latin typeface="DM Sans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DM Sans" pitchFamily="2" charset="0"/>
              <a:buChar char="­"/>
              <a:tabLst/>
              <a:defRPr/>
            </a:pPr>
            <a:r>
              <a:rPr kumimoji="0" lang="de-DE" sz="1800" b="0" i="0" u="none" strike="noStrike" kern="1200" cap="none" spc="20" normalizeH="0" baseline="0" noProof="0" dirty="0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24/7 im Einsatz</a:t>
            </a:r>
          </a:p>
          <a:p>
            <a:pPr marL="285750" marR="0" lvl="0" indent="-28575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DM Sans" pitchFamily="2" charset="0"/>
              <a:buChar char="­"/>
              <a:tabLst/>
              <a:defRPr/>
            </a:pPr>
            <a:r>
              <a:rPr kumimoji="0" lang="de-DE" sz="1800" b="0" i="0" u="none" strike="noStrike" kern="1200" cap="none" spc="20" normalizeH="0" baseline="0" noProof="0" dirty="0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Prävention, Detektion, Reaktion, Analyse</a:t>
            </a:r>
          </a:p>
          <a:p>
            <a:pPr marL="285750" marR="0" lvl="0" indent="-28575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DM Sans" pitchFamily="2" charset="0"/>
              <a:buChar char="­"/>
              <a:tabLst/>
              <a:defRPr/>
            </a:pPr>
            <a:r>
              <a:rPr kumimoji="0" lang="de-DE" sz="1800" b="0" i="0" u="none" strike="noStrike" kern="1200" cap="none" spc="20" normalizeH="0" baseline="0" noProof="0" dirty="0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Bündelung des Fachwissens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de-DE" sz="1800" b="0" i="0" u="none" strike="noStrike" kern="1200" cap="none" spc="20" normalizeH="0" baseline="0" noProof="0" dirty="0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</a:br>
            <a:r>
              <a:rPr kumimoji="0" lang="de-DE" sz="1800" b="0" i="0" u="none" strike="noStrike" kern="1200" cap="none" spc="20" normalizeH="0" baseline="0" noProof="0" dirty="0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Mobile </a:t>
            </a:r>
            <a:r>
              <a:rPr kumimoji="0" lang="de-DE" sz="1800" b="0" i="0" u="none" strike="noStrike" kern="1200" cap="none" spc="20" normalizeH="0" baseline="0" noProof="0" dirty="0" err="1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Incident</a:t>
            </a:r>
            <a:r>
              <a:rPr kumimoji="0" lang="de-DE" sz="1800" b="0" i="0" u="none" strike="noStrike" kern="1200" cap="none" spc="20" normalizeH="0" baseline="0" noProof="0" dirty="0">
                <a:ln>
                  <a:noFill/>
                </a:ln>
                <a:solidFill>
                  <a:srgbClr val="003A40"/>
                </a:solidFill>
                <a:effectLst/>
                <a:uLnTx/>
                <a:uFillTx/>
                <a:latin typeface="DM Sans"/>
                <a:ea typeface="+mn-ea"/>
                <a:cs typeface="+mn-cs"/>
              </a:rPr>
              <a:t> Response Team, MIRT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20" normalizeH="0" baseline="0" noProof="0" dirty="0">
              <a:ln>
                <a:noFill/>
              </a:ln>
              <a:solidFill>
                <a:srgbClr val="003A40"/>
              </a:solidFill>
              <a:effectLst/>
              <a:uLnTx/>
              <a:uFillTx/>
              <a:latin typeface="DM Sans"/>
              <a:ea typeface="+mn-ea"/>
              <a:cs typeface="+mn-cs"/>
            </a:endParaRPr>
          </a:p>
          <a:p>
            <a:pPr marL="285750" indent="-285750">
              <a:buFont typeface="DM Sans" pitchFamily="2" charset="0"/>
              <a:buChar char="­"/>
              <a:defRPr/>
            </a:pPr>
            <a:r>
              <a:rPr lang="de-DE" dirty="0">
                <a:solidFill>
                  <a:srgbClr val="003A40"/>
                </a:solidFill>
                <a:latin typeface="DM Sans"/>
              </a:rPr>
              <a:t>Unterstützt das CSIRT vor Ort</a:t>
            </a:r>
          </a:p>
          <a:p>
            <a:endParaRPr lang="de-DE" sz="2700" b="1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B23B900-6432-5548-80EA-B9AE24EBE7CD}"/>
              </a:ext>
            </a:extLst>
          </p:cNvPr>
          <p:cNvSpPr/>
          <p:nvPr/>
        </p:nvSpPr>
        <p:spPr>
          <a:xfrm>
            <a:off x="539750" y="5436969"/>
            <a:ext cx="1661050" cy="503456"/>
          </a:xfrm>
          <a:prstGeom prst="rect">
            <a:avLst/>
          </a:prstGeom>
          <a:solidFill>
            <a:srgbClr val="E6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bg1"/>
                </a:solidFill>
              </a:rPr>
              <a:t>Platzhalter-Bild</a:t>
            </a:r>
            <a:br>
              <a:rPr lang="de-DE" sz="1000" dirty="0">
                <a:solidFill>
                  <a:schemeClr val="bg1"/>
                </a:solidFill>
              </a:rPr>
            </a:br>
            <a:r>
              <a:rPr lang="de-DE" sz="1000" dirty="0">
                <a:solidFill>
                  <a:schemeClr val="bg1"/>
                </a:solidFill>
              </a:rPr>
              <a:t>Format 16,44 x 19,05 cm</a:t>
            </a:r>
          </a:p>
        </p:txBody>
      </p:sp>
      <p:pic>
        <p:nvPicPr>
          <p:cNvPr id="12" name="Bildplatzhalter 11">
            <a:extLst>
              <a:ext uri="{FF2B5EF4-FFF2-40B4-BE49-F238E27FC236}">
                <a16:creationId xmlns:a16="http://schemas.microsoft.com/office/drawing/2014/main" id="{25495981-E49D-9485-491C-8BACF125A3E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" t="20571" b="20571"/>
          <a:stretch/>
        </p:blipFill>
        <p:spPr>
          <a:xfrm>
            <a:off x="0" y="0"/>
            <a:ext cx="5832176" cy="6858000"/>
          </a:xfrm>
        </p:spPr>
      </p:pic>
    </p:spTree>
    <p:extLst>
      <p:ext uri="{BB962C8B-B14F-4D97-AF65-F5344CB8AC3E}">
        <p14:creationId xmlns:p14="http://schemas.microsoft.com/office/powerpoint/2010/main" val="306033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6B952E-1CE4-3940-B498-EC452CB3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Faktor Mensch -</a:t>
            </a:r>
            <a:br>
              <a:rPr lang="de-DE" dirty="0"/>
            </a:br>
            <a:r>
              <a:rPr lang="de-DE" b="1" dirty="0">
                <a:solidFill>
                  <a:schemeClr val="accent5"/>
                </a:solidFill>
              </a:rPr>
              <a:t>Awareness-Aktivierung</a:t>
            </a:r>
            <a:r>
              <a:rPr lang="de-DE" dirty="0"/>
              <a:t> ist ein Muss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9B42DF4-B108-3949-9A77-A57F1EA845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749" y="2819760"/>
            <a:ext cx="828252" cy="539999"/>
          </a:xfrm>
        </p:spPr>
        <p:txBody>
          <a:bodyPr/>
          <a:lstStyle/>
          <a:p>
            <a:r>
              <a:rPr lang="de-DE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385604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C4F13A-501E-BD40-9BC9-237F3B2E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2829-B4C1-47AC-80FB-41B297CFA494}" type="slidenum">
              <a:rPr lang="de-DE" smtClean="0"/>
              <a:t>15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5A3A272-53F9-3044-AE9D-B41E67A097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Kapitel 1 | Thema XY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C097D9A-27BB-D647-92DC-380566501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7542" y="1260000"/>
            <a:ext cx="3264708" cy="1242131"/>
          </a:xfrm>
        </p:spPr>
        <p:txBody>
          <a:bodyPr/>
          <a:lstStyle/>
          <a:p>
            <a:r>
              <a:rPr lang="de-DE" b="1" dirty="0">
                <a:solidFill>
                  <a:schemeClr val="accent2"/>
                </a:solidFill>
              </a:rPr>
              <a:t>Der Mensch im Fokus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44E7BF6-3D9A-524A-BDC9-E8CB7BFB65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7542" y="2502132"/>
            <a:ext cx="3264708" cy="3437868"/>
          </a:xfrm>
        </p:spPr>
        <p:txBody>
          <a:bodyPr/>
          <a:lstStyle/>
          <a:p>
            <a:endParaRPr lang="de-DE" dirty="0"/>
          </a:p>
          <a:p>
            <a:pPr marL="285750" indent="-285750">
              <a:buFont typeface="DM Sans" pitchFamily="2" charset="0"/>
              <a:buChar char="­"/>
            </a:pPr>
            <a:r>
              <a:rPr lang="de-DE" dirty="0"/>
              <a:t>Sensibilisierungs-Übungen</a:t>
            </a:r>
          </a:p>
          <a:p>
            <a:pPr marL="285750" indent="-285750">
              <a:buFont typeface="DM Sans" pitchFamily="2" charset="0"/>
              <a:buChar char="­"/>
            </a:pPr>
            <a:r>
              <a:rPr lang="de-DE" dirty="0"/>
              <a:t>Phishing-Simulationen  </a:t>
            </a:r>
          </a:p>
          <a:p>
            <a:pPr marL="285750" indent="-285750">
              <a:buFont typeface="DM Sans" pitchFamily="2" charset="0"/>
              <a:buChar char="­"/>
            </a:pPr>
            <a:r>
              <a:rPr lang="de-DE" dirty="0"/>
              <a:t>Notfall-Training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  <a:p>
            <a:r>
              <a:rPr lang="de-DE" dirty="0"/>
              <a:t>Ein gut eingeübter Ablauf, bekannte Notfallpläne und immer wieder aktivierte Awareness im Arbeitsalltag tragen zum Schutz bei.</a:t>
            </a:r>
          </a:p>
          <a:p>
            <a:endParaRPr lang="de-DE" dirty="0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B98709BA-D93B-2F1A-FF0A-9CCD525BAEB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0" r="199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81798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7" r="21207"/>
          <a:stretch/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Kontakt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Kontakt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Komm.ONE-Pressestelle</a:t>
            </a:r>
          </a:p>
          <a:p>
            <a:endParaRPr lang="de-DE" dirty="0"/>
          </a:p>
          <a:p>
            <a:r>
              <a:rPr lang="de-DE" dirty="0"/>
              <a:t>Newsroom: </a:t>
            </a:r>
            <a:r>
              <a:rPr lang="de-DE" dirty="0">
                <a:hlinkClick r:id="rId3"/>
              </a:rPr>
              <a:t>https://www.komm.one/presse</a:t>
            </a:r>
            <a:endParaRPr lang="de-DE" dirty="0"/>
          </a:p>
          <a:p>
            <a:r>
              <a:rPr lang="de-DE" dirty="0"/>
              <a:t>Presse@komm.one</a:t>
            </a:r>
          </a:p>
        </p:txBody>
      </p:sp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ACBE5CCA-4A0A-4EB6-9397-473D19E76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4250" y="6356350"/>
            <a:ext cx="288000" cy="180000"/>
          </a:xfrm>
        </p:spPr>
        <p:txBody>
          <a:bodyPr/>
          <a:lstStyle/>
          <a:p>
            <a:fld id="{F3A92829-B4C1-47AC-80FB-41B297CFA494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0517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72BD62A2-2663-6349-9DF6-68D7110BD9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>
                <a:solidFill>
                  <a:schemeClr val="accent3"/>
                </a:solidFill>
              </a:rPr>
              <a:t>Danke</a:t>
            </a:r>
            <a:r>
              <a:rPr lang="de-DE" dirty="0"/>
              <a:t> für Ihre </a:t>
            </a:r>
            <a:br>
              <a:rPr lang="de-DE" dirty="0"/>
            </a:br>
            <a:r>
              <a:rPr lang="de-DE" dirty="0"/>
              <a:t>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4126864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7688" y="1980000"/>
            <a:ext cx="6852267" cy="4014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1600" cap="none" dirty="0"/>
              <a:t>Komm.ONE </a:t>
            </a:r>
            <a:r>
              <a:rPr lang="de-DE" sz="1600" cap="none" dirty="0" err="1"/>
              <a:t>AöR</a:t>
            </a:r>
            <a:br>
              <a:rPr lang="de-DE" sz="1600" cap="none" dirty="0"/>
            </a:br>
            <a:r>
              <a:rPr lang="de-DE" sz="1600" cap="none" dirty="0" err="1"/>
              <a:t>Weissacher</a:t>
            </a:r>
            <a:r>
              <a:rPr lang="de-DE" sz="1600" cap="none" dirty="0"/>
              <a:t> Straße 15</a:t>
            </a:r>
            <a:br>
              <a:rPr lang="de-DE" sz="1600" cap="none" dirty="0"/>
            </a:br>
            <a:r>
              <a:rPr lang="de-DE" sz="1600" cap="none" dirty="0"/>
              <a:t>70499 Stuttgart</a:t>
            </a:r>
            <a:br>
              <a:rPr lang="de-DE" sz="1600" cap="none" dirty="0"/>
            </a:br>
            <a:br>
              <a:rPr lang="de-DE" sz="1600" cap="none" dirty="0"/>
            </a:br>
            <a:r>
              <a:rPr lang="de-DE" sz="1600" cap="none" dirty="0"/>
              <a:t>info@komm.one</a:t>
            </a:r>
            <a:br>
              <a:rPr lang="de-DE" sz="1600" cap="none" dirty="0"/>
            </a:br>
            <a:r>
              <a:rPr lang="de-DE" sz="1600" cap="none" dirty="0"/>
              <a:t>www.komm.one</a:t>
            </a:r>
            <a:br>
              <a:rPr lang="de-DE" sz="1800" cap="none" dirty="0"/>
            </a:br>
            <a:br>
              <a:rPr lang="de-DE" sz="1800" cap="none" dirty="0"/>
            </a:br>
            <a:br>
              <a:rPr lang="de-DE" sz="1800" cap="none" dirty="0"/>
            </a:br>
            <a:r>
              <a:rPr lang="de-DE" sz="1800" cap="none" dirty="0"/>
              <a:t>Folgen Sie uns auf</a:t>
            </a:r>
            <a:br>
              <a:rPr lang="de-DE" sz="1800" cap="none" dirty="0"/>
            </a:br>
            <a:br>
              <a:rPr lang="de-DE" sz="1800" cap="none" dirty="0"/>
            </a:br>
            <a:br>
              <a:rPr lang="de-DE" sz="1800" cap="none" dirty="0"/>
            </a:br>
            <a:br>
              <a:rPr lang="de-DE" sz="1800" cap="none" dirty="0"/>
            </a:br>
            <a:br>
              <a:rPr lang="de-DE" sz="1800" cap="none" dirty="0"/>
            </a:br>
            <a:r>
              <a:rPr lang="de-DE" sz="1000" cap="none" dirty="0"/>
              <a:t>Vertragspartner für gewerbliche Kunden in Baden-Württemberg und alle Kunden außerhalb Baden-Württembergs ist die </a:t>
            </a:r>
            <a:r>
              <a:rPr lang="de-DE" sz="1000" cap="none" dirty="0" err="1"/>
              <a:t>civillent</a:t>
            </a:r>
            <a:r>
              <a:rPr lang="de-DE" sz="1000" cap="none" dirty="0"/>
              <a:t> GmbH, eine Tochtergesellschaft der Komm.ONE. </a:t>
            </a:r>
            <a:br>
              <a:rPr lang="de-DE" sz="1000" cap="none" dirty="0"/>
            </a:br>
            <a:br>
              <a:rPr lang="de-DE" sz="1000" cap="none" dirty="0"/>
            </a:br>
            <a:r>
              <a:rPr lang="de-DE" sz="1000" cap="none" dirty="0" err="1"/>
              <a:t>civillent</a:t>
            </a:r>
            <a:r>
              <a:rPr lang="de-DE" sz="1000" cap="none" dirty="0"/>
              <a:t> ist zur Nutzung der Marke Komm.ONE, eine Marke der Komm.ONE </a:t>
            </a:r>
            <a:r>
              <a:rPr lang="de-DE" sz="1000" cap="none" dirty="0" err="1"/>
              <a:t>AöR</a:t>
            </a:r>
            <a:r>
              <a:rPr lang="de-DE" sz="1000" cap="none" dirty="0"/>
              <a:t>, per Lizenz berechtigt.</a:t>
            </a:r>
            <a:br>
              <a:rPr lang="de-DE" sz="1000" cap="none" dirty="0"/>
            </a:br>
            <a:br>
              <a:rPr lang="de-DE" sz="1800" cap="none" dirty="0"/>
            </a:br>
            <a:br>
              <a:rPr lang="de-DE" sz="1800" cap="none" dirty="0"/>
            </a:br>
            <a:br>
              <a:rPr lang="de-DE" sz="1800" cap="none" dirty="0"/>
            </a:br>
            <a:endParaRPr lang="de-DE" sz="1800" cap="non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547688" y="4332470"/>
            <a:ext cx="2597134" cy="289931"/>
            <a:chOff x="997927" y="4349143"/>
            <a:chExt cx="2597134" cy="289931"/>
          </a:xfrm>
        </p:grpSpPr>
        <p:pic>
          <p:nvPicPr>
            <p:cNvPr id="6" name="Grafik 5" descr="C:\Users\wkiv052\AppData\Local\Microsoft\Windows\INetCache\Content.Word\In-White-72-Ôö¼┬½@2x.png">
              <a:hlinkClick r:id="rId2"/>
            </p:cNvPr>
            <p:cNvPicPr/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927" y="4349143"/>
              <a:ext cx="324000" cy="28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rafik 6" descr="C:\Users\wkiv052\AppData\Local\Microsoft\Windows\INetCache\Content.Word\Facebook_Logo_Secondary.png">
              <a:hlinkClick r:id="rId4"/>
            </p:cNvPr>
            <p:cNvPicPr/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3791" y="4349143"/>
              <a:ext cx="288000" cy="28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rafik 7" descr="C:\Users\wkiv052\AppData\Local\Microsoft\Windows\INetCache\Content.Word\Instagram_Glyph_White.png">
              <a:hlinkClick r:id="rId6"/>
            </p:cNvPr>
            <p:cNvPicPr/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3655" y="4351073"/>
              <a:ext cx="288000" cy="28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rafik 8" descr="mastodon_white">
              <a:hlinkClick r:id="rId8"/>
            </p:cNvPr>
            <p:cNvPicPr/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3519" y="4351073"/>
              <a:ext cx="252000" cy="28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rafik 9" descr="yt_icon_mono_dark">
              <a:hlinkClick r:id="rId10"/>
            </p:cNvPr>
            <p:cNvPicPr/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7383" y="4351073"/>
              <a:ext cx="341772" cy="2880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rafik 10" descr="C:\Users\wkiv052\AppData\Local\Microsoft\Windows\INetCache\Content.Word\stage_white.png">
              <a:hlinkClick r:id="rId12"/>
            </p:cNvPr>
            <p:cNvPicPr/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7061" y="4349143"/>
              <a:ext cx="288000" cy="2880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78364946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16:9 Komm.ONE">
  <a:themeElements>
    <a:clrScheme name="ITEOS_Colors">
      <a:dk1>
        <a:srgbClr val="003A40"/>
      </a:dk1>
      <a:lt1>
        <a:sysClr val="window" lastClr="FFFFFF"/>
      </a:lt1>
      <a:dk2>
        <a:srgbClr val="003A40"/>
      </a:dk2>
      <a:lt2>
        <a:srgbClr val="FFFFFF"/>
      </a:lt2>
      <a:accent1>
        <a:srgbClr val="003A40"/>
      </a:accent1>
      <a:accent2>
        <a:srgbClr val="008481"/>
      </a:accent2>
      <a:accent3>
        <a:srgbClr val="00B2A9"/>
      </a:accent3>
      <a:accent4>
        <a:srgbClr val="F0AD00"/>
      </a:accent4>
      <a:accent5>
        <a:srgbClr val="F1C400"/>
      </a:accent5>
      <a:accent6>
        <a:srgbClr val="00965E"/>
      </a:accent6>
      <a:hlink>
        <a:srgbClr val="003A40"/>
      </a:hlink>
      <a:folHlink>
        <a:srgbClr val="003A40"/>
      </a:folHlink>
    </a:clrScheme>
    <a:fontScheme name="ITOS_Fonts">
      <a:majorFont>
        <a:latin typeface="DM San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lnSpc>
            <a:spcPts val="2100"/>
          </a:lnSpc>
          <a:defRPr dirty="0"/>
        </a:defPPr>
      </a:lstStyle>
    </a:txDef>
  </a:objectDefaults>
  <a:extraClrSchemeLst/>
  <a:custClrLst>
    <a:custClr name="Midnight_80">
      <a:srgbClr val="336166"/>
    </a:custClr>
    <a:custClr name="Midnight_60">
      <a:srgbClr val="66898C"/>
    </a:custClr>
    <a:custClr name="Midnight_40">
      <a:srgbClr val="99B0B3"/>
    </a:custClr>
    <a:custClr name="Lagoon_80">
      <a:srgbClr val="33C1BA"/>
    </a:custClr>
    <a:custClr name="Lagoon_60">
      <a:srgbClr val="6DD1CB"/>
    </a:custClr>
    <a:custClr name="Lagoon_40">
      <a:srgbClr val="99E0DC"/>
    </a:custClr>
    <a:custClr name="Mid_Amarillo">
      <a:srgbClr val="E89600"/>
    </a:custClr>
    <a:custClr name="Deep_Amarillo">
      <a:srgbClr val="DE7A00"/>
    </a:custClr>
    <a:custClr name="Light_Basil">
      <a:srgbClr val="00BA73"/>
    </a:custClr>
    <a:custClr name="Dark_Basil">
      <a:srgbClr val="007749"/>
    </a:custClr>
    <a:custClr name="Light_Lime">
      <a:srgbClr val="B3D32D"/>
    </a:custClr>
    <a:custClr name="Lime">
      <a:srgbClr val="9ABF00"/>
    </a:custClr>
    <a:custClr name="Dark_Lime">
      <a:srgbClr val="81A000"/>
    </a:custClr>
    <a:custClr name="Light_Glacier">
      <a:srgbClr val="36C9D8"/>
    </a:custClr>
    <a:custClr name="Glacier">
      <a:srgbClr val="03B5C3"/>
    </a:custClr>
    <a:custClr name="Dark_Glacier">
      <a:srgbClr val="0099A5"/>
    </a:custClr>
    <a:custClr name="Light_Sky">
      <a:srgbClr val="0CA9F7"/>
    </a:custClr>
    <a:custClr name="Sky">
      <a:srgbClr val="0094DE"/>
    </a:custClr>
    <a:custClr name="Dark_Sky">
      <a:srgbClr val="0079BD"/>
    </a:custClr>
    <a:custClr name="Light_Lilac">
      <a:srgbClr val="9C9CFF"/>
    </a:custClr>
    <a:custClr name="Lilac">
      <a:srgbClr val="8181EF"/>
    </a:custClr>
    <a:custClr name="Dark_Lilac">
      <a:srgbClr val="6461E5"/>
    </a:custClr>
    <a:custClr name="Dark_Red">
      <a:srgbClr val="DE3400"/>
    </a:custClr>
  </a:custClrLst>
  <a:extLst>
    <a:ext uri="{05A4C25C-085E-4340-85A3-A5531E510DB2}">
      <thm15:themeFamily xmlns:thm15="http://schemas.microsoft.com/office/thememl/2012/main" name="Komm.ONE_Mastervorlage_16x9, Version 5.0.potx" id="{3F207087-17FE-447D-ABE7-62849605E373}" vid="{157A2611-277A-4C35-BAE1-A65A9A25A977}"/>
    </a:ext>
  </a:extLst>
</a:theme>
</file>

<file path=ppt/theme/theme2.xml><?xml version="1.0" encoding="utf-8"?>
<a:theme xmlns:a="http://schemas.openxmlformats.org/drawingml/2006/main" name="Master 16:9 civillent">
  <a:themeElements>
    <a:clrScheme name="ITEOS_Colors">
      <a:dk1>
        <a:srgbClr val="003A40"/>
      </a:dk1>
      <a:lt1>
        <a:sysClr val="window" lastClr="FFFFFF"/>
      </a:lt1>
      <a:dk2>
        <a:srgbClr val="003A40"/>
      </a:dk2>
      <a:lt2>
        <a:srgbClr val="FFFFFF"/>
      </a:lt2>
      <a:accent1>
        <a:srgbClr val="003A40"/>
      </a:accent1>
      <a:accent2>
        <a:srgbClr val="008481"/>
      </a:accent2>
      <a:accent3>
        <a:srgbClr val="00B2A9"/>
      </a:accent3>
      <a:accent4>
        <a:srgbClr val="F0AD00"/>
      </a:accent4>
      <a:accent5>
        <a:srgbClr val="F1C400"/>
      </a:accent5>
      <a:accent6>
        <a:srgbClr val="00965E"/>
      </a:accent6>
      <a:hlink>
        <a:srgbClr val="003A40"/>
      </a:hlink>
      <a:folHlink>
        <a:srgbClr val="003A40"/>
      </a:folHlink>
    </a:clrScheme>
    <a:fontScheme name="ITOS_Fonts">
      <a:majorFont>
        <a:latin typeface="DM San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lnSpc>
            <a:spcPts val="2100"/>
          </a:lnSpc>
          <a:defRPr dirty="0"/>
        </a:defPPr>
      </a:lstStyle>
    </a:txDef>
  </a:objectDefaults>
  <a:extraClrSchemeLst/>
  <a:custClrLst>
    <a:custClr name="Midnight_80">
      <a:srgbClr val="336166"/>
    </a:custClr>
    <a:custClr name="Midnight_60">
      <a:srgbClr val="66898C"/>
    </a:custClr>
    <a:custClr name="Midnight_40">
      <a:srgbClr val="99B0B3"/>
    </a:custClr>
    <a:custClr name="Lagoon_80">
      <a:srgbClr val="33C1BA"/>
    </a:custClr>
    <a:custClr name="Lagoon_60">
      <a:srgbClr val="6DD1CB"/>
    </a:custClr>
    <a:custClr name="Lagoon_40">
      <a:srgbClr val="99E0DC"/>
    </a:custClr>
    <a:custClr name="Mid_Amarillo">
      <a:srgbClr val="E89600"/>
    </a:custClr>
    <a:custClr name="Deep_Amarillo">
      <a:srgbClr val="DE7A00"/>
    </a:custClr>
    <a:custClr name="Light_Basil">
      <a:srgbClr val="00BA73"/>
    </a:custClr>
    <a:custClr name="Dark_Basil">
      <a:srgbClr val="007749"/>
    </a:custClr>
    <a:custClr name="Light_Lime">
      <a:srgbClr val="B3D32D"/>
    </a:custClr>
    <a:custClr name="Lime">
      <a:srgbClr val="9ABF00"/>
    </a:custClr>
    <a:custClr name="Dark_Lime">
      <a:srgbClr val="81A000"/>
    </a:custClr>
    <a:custClr name="Light_Glacier">
      <a:srgbClr val="36C9D8"/>
    </a:custClr>
    <a:custClr name="Glacier">
      <a:srgbClr val="03B5C3"/>
    </a:custClr>
    <a:custClr name="Dark_Glacier">
      <a:srgbClr val="0099A5"/>
    </a:custClr>
    <a:custClr name="Light_Sky">
      <a:srgbClr val="0CA9F7"/>
    </a:custClr>
    <a:custClr name="Sky">
      <a:srgbClr val="0094DE"/>
    </a:custClr>
    <a:custClr name="Dark_Sky">
      <a:srgbClr val="0079BD"/>
    </a:custClr>
    <a:custClr name="Light_Lilac">
      <a:srgbClr val="9C9CFF"/>
    </a:custClr>
    <a:custClr name="Lilac">
      <a:srgbClr val="8181EF"/>
    </a:custClr>
    <a:custClr name="Dark_Lilac">
      <a:srgbClr val="6461E5"/>
    </a:custClr>
    <a:custClr name="Dark_Red">
      <a:srgbClr val="DE3400"/>
    </a:custClr>
  </a:custClrLst>
  <a:extLst>
    <a:ext uri="{05A4C25C-085E-4340-85A3-A5531E510DB2}">
      <thm15:themeFamily xmlns:thm15="http://schemas.microsoft.com/office/thememl/2012/main" name="Komm.ONE_Mastervorlage_16x9, Version 5.0.potx" id="{3F207087-17FE-447D-ABE7-62849605E373}" vid="{B2142B98-363A-4E84-AF8D-6B58643E799A}"/>
    </a:ext>
  </a:extLst>
</a:theme>
</file>

<file path=ppt/theme/theme3.xml><?xml version="1.0" encoding="utf-8"?>
<a:theme xmlns:a="http://schemas.openxmlformats.org/drawingml/2006/main" name="Office">
  <a:themeElements>
    <a:clrScheme name="Komm.ONE">
      <a:dk1>
        <a:srgbClr val="003A40"/>
      </a:dk1>
      <a:lt1>
        <a:sysClr val="window" lastClr="FFFFFF"/>
      </a:lt1>
      <a:dk2>
        <a:srgbClr val="003A40"/>
      </a:dk2>
      <a:lt2>
        <a:srgbClr val="FFFFFF"/>
      </a:lt2>
      <a:accent1>
        <a:srgbClr val="003A40"/>
      </a:accent1>
      <a:accent2>
        <a:srgbClr val="009490"/>
      </a:accent2>
      <a:accent3>
        <a:srgbClr val="00B2A9"/>
      </a:accent3>
      <a:accent4>
        <a:srgbClr val="F0AD00"/>
      </a:accent4>
      <a:accent5>
        <a:srgbClr val="F1C400"/>
      </a:accent5>
      <a:accent6>
        <a:srgbClr val="00965E"/>
      </a:accent6>
      <a:hlink>
        <a:srgbClr val="003A40"/>
      </a:hlink>
      <a:folHlink>
        <a:srgbClr val="003A4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arissa">
  <a:themeElements>
    <a:clrScheme name="Komm.ONE">
      <a:dk1>
        <a:srgbClr val="003A40"/>
      </a:dk1>
      <a:lt1>
        <a:sysClr val="window" lastClr="FFFFFF"/>
      </a:lt1>
      <a:dk2>
        <a:srgbClr val="003A40"/>
      </a:dk2>
      <a:lt2>
        <a:srgbClr val="FFFFFF"/>
      </a:lt2>
      <a:accent1>
        <a:srgbClr val="003A40"/>
      </a:accent1>
      <a:accent2>
        <a:srgbClr val="009490"/>
      </a:accent2>
      <a:accent3>
        <a:srgbClr val="00B2A9"/>
      </a:accent3>
      <a:accent4>
        <a:srgbClr val="F0AD00"/>
      </a:accent4>
      <a:accent5>
        <a:srgbClr val="F1C400"/>
      </a:accent5>
      <a:accent6>
        <a:srgbClr val="00965E"/>
      </a:accent6>
      <a:hlink>
        <a:srgbClr val="003A40"/>
      </a:hlink>
      <a:folHlink>
        <a:srgbClr val="003A4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Komm.ONE_Mastervorlage_16x9, Version 5.0</Template>
  <TotalTime>0</TotalTime>
  <Words>459</Words>
  <Application>Microsoft Office PowerPoint</Application>
  <PresentationFormat>Breitbild</PresentationFormat>
  <Paragraphs>85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Calibri</vt:lpstr>
      <vt:lpstr>DM Sans</vt:lpstr>
      <vt:lpstr>Arial</vt:lpstr>
      <vt:lpstr>Master 16:9 Komm.ONE</vt:lpstr>
      <vt:lpstr>Master 16:9 civillent</vt:lpstr>
      <vt:lpstr>4. Cybersecurity-Tag Pressekonferenz</vt:lpstr>
      <vt:lpstr>PowerPoint-Präsentation</vt:lpstr>
      <vt:lpstr>5 schutzschilde  Der Kommunalen Cybersicherheit</vt:lpstr>
      <vt:lpstr>Stark im Team  Die Zusammenarbeit staatlicher Stellen </vt:lpstr>
      <vt:lpstr>Die Zusammenarbeit: Kraftvoll in der Abwehr</vt:lpstr>
      <vt:lpstr>Bringt Licht ins Dunkle  Das Darknet-Monitoring</vt:lpstr>
      <vt:lpstr>Darknet-Monitoring  Hackern  und Cyber-kriminellen auf der Spur</vt:lpstr>
      <vt:lpstr>Nicht ohne KI  Technikboost bei Detektion und Reaktion</vt:lpstr>
      <vt:lpstr>Künstliche Intelligenz</vt:lpstr>
      <vt:lpstr>SOC Security Operations Center</vt:lpstr>
      <vt:lpstr>Stets am Start Notfallkonzepte und Notfallmanagement</vt:lpstr>
      <vt:lpstr>Das Notfallkonzept</vt:lpstr>
      <vt:lpstr>Notfallleitfaden  Was tun bei einem Cyberangriff?  </vt:lpstr>
      <vt:lpstr>Der Faktor Mensch - Awareness-Aktivierung ist ein Muss</vt:lpstr>
      <vt:lpstr>Der Mensch im Fokus</vt:lpstr>
      <vt:lpstr>Kontakt</vt:lpstr>
      <vt:lpstr>Danke für Ihre  Aufmerksamkeit!</vt:lpstr>
      <vt:lpstr>Komm.ONE AöR Weissacher Straße 15 70499 Stuttgart  info@komm.one www.komm.one   Folgen Sie uns auf     Vertragspartner für gewerbliche Kunden in Baden-Württemberg und alle Kunden außerhalb Baden-Württembergs ist die civillent GmbH, eine Tochtergesellschaft der Komm.ONE.   civillent ist zur Nutzung der Marke Komm.ONE, eine Marke der Komm.ONE AöR, per Lizenz berechtigt.    </vt:lpstr>
    </vt:vector>
  </TitlesOfParts>
  <Company>Komm.ONE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Cybersecurity-Tag Pressekonferenz</dc:title>
  <dc:creator>Gebel, Alexandra</dc:creator>
  <cp:lastModifiedBy>Gebel, Alexandra</cp:lastModifiedBy>
  <cp:revision>40</cp:revision>
  <dcterms:created xsi:type="dcterms:W3CDTF">2026-06-15T05:23:55Z</dcterms:created>
  <dcterms:modified xsi:type="dcterms:W3CDTF">2026-06-24T14:52:35Z</dcterms:modified>
</cp:coreProperties>
</file>